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42" r:id="rId4"/>
  </p:sldMasterIdLst>
  <p:notesMasterIdLst>
    <p:notesMasterId r:id="rId23"/>
  </p:notesMasterIdLst>
  <p:handoutMasterIdLst>
    <p:handoutMasterId r:id="rId24"/>
  </p:handoutMasterIdLst>
  <p:sldIdLst>
    <p:sldId id="1784" r:id="rId5"/>
    <p:sldId id="1785" r:id="rId6"/>
    <p:sldId id="1786" r:id="rId7"/>
    <p:sldId id="1787" r:id="rId8"/>
    <p:sldId id="1794" r:id="rId9"/>
    <p:sldId id="1795" r:id="rId10"/>
    <p:sldId id="1796" r:id="rId11"/>
    <p:sldId id="1797" r:id="rId12"/>
    <p:sldId id="1798" r:id="rId13"/>
    <p:sldId id="1799" r:id="rId14"/>
    <p:sldId id="1800" r:id="rId15"/>
    <p:sldId id="1801" r:id="rId16"/>
    <p:sldId id="1802" r:id="rId17"/>
    <p:sldId id="1803" r:id="rId18"/>
    <p:sldId id="1790" r:id="rId19"/>
    <p:sldId id="1791" r:id="rId20"/>
    <p:sldId id="1761" r:id="rId21"/>
    <p:sldId id="1793" r:id="rId2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F2C811"/>
    <a:srgbClr val="0066FF"/>
    <a:srgbClr val="742774"/>
    <a:srgbClr val="0B556A"/>
    <a:srgbClr val="000000"/>
    <a:srgbClr val="0078D4"/>
    <a:srgbClr val="00BCF2"/>
    <a:srgbClr val="1A1A1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75" autoAdjust="0"/>
    <p:restoredTop sz="70939" autoAdjust="0"/>
  </p:normalViewPr>
  <p:slideViewPr>
    <p:cSldViewPr snapToGrid="0">
      <p:cViewPr varScale="1">
        <p:scale>
          <a:sx n="92" d="100"/>
          <a:sy n="92" d="100"/>
        </p:scale>
        <p:origin x="1020" y="90"/>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dler Syal" userId="df3e0ddd-6417-4fab-83ce-cad388c272a5" providerId="ADAL" clId="{788DAE80-1A06-42AB-AF5B-E6233738721F}"/>
    <pc:docChg chg="modSld">
      <pc:chgData name="Chandler Syal" userId="df3e0ddd-6417-4fab-83ce-cad388c272a5" providerId="ADAL" clId="{788DAE80-1A06-42AB-AF5B-E6233738721F}" dt="2021-05-11T14:43:59.577" v="0" actId="6549"/>
      <pc:docMkLst>
        <pc:docMk/>
      </pc:docMkLst>
      <pc:sldChg chg="modNotesTx">
        <pc:chgData name="Chandler Syal" userId="df3e0ddd-6417-4fab-83ce-cad388c272a5" providerId="ADAL" clId="{788DAE80-1A06-42AB-AF5B-E6233738721F}" dt="2021-05-11T14:43:59.577" v="0" actId="6549"/>
        <pc:sldMkLst>
          <pc:docMk/>
          <pc:sldMk cId="3069539337" sldId="1796"/>
        </pc:sldMkLst>
      </pc:sldChg>
    </pc:docChg>
  </pc:docChgLst>
  <pc:docChgLst>
    <pc:chgData name="Chandler Syal" userId="df3e0ddd-6417-4fab-83ce-cad388c272a5" providerId="ADAL" clId="{B662B02D-2B37-4787-9219-47999D894CEE}"/>
    <pc:docChg chg="modSld">
      <pc:chgData name="Chandler Syal" userId="df3e0ddd-6417-4fab-83ce-cad388c272a5" providerId="ADAL" clId="{B662B02D-2B37-4787-9219-47999D894CEE}" dt="2020-09-29T20:59:52.820" v="129" actId="20577"/>
      <pc:docMkLst>
        <pc:docMk/>
      </pc:docMkLst>
      <pc:sldChg chg="modSp mod">
        <pc:chgData name="Chandler Syal" userId="df3e0ddd-6417-4fab-83ce-cad388c272a5" providerId="ADAL" clId="{B662B02D-2B37-4787-9219-47999D894CEE}" dt="2020-09-29T20:59:52.820" v="129" actId="20577"/>
        <pc:sldMkLst>
          <pc:docMk/>
          <pc:sldMk cId="2390147460" sldId="1761"/>
        </pc:sldMkLst>
        <pc:spChg chg="mod">
          <ac:chgData name="Chandler Syal" userId="df3e0ddd-6417-4fab-83ce-cad388c272a5" providerId="ADAL" clId="{B662B02D-2B37-4787-9219-47999D894CEE}" dt="2020-09-29T20:59:52.820" v="129" actId="20577"/>
          <ac:spMkLst>
            <pc:docMk/>
            <pc:sldMk cId="2390147460" sldId="1761"/>
            <ac:spMk id="8" creationId="{72C3711E-9716-4DB5-BB20-520CAF07539D}"/>
          </ac:spMkLst>
        </pc:spChg>
      </pc:sldChg>
      <pc:sldChg chg="modSp mod">
        <pc:chgData name="Chandler Syal" userId="df3e0ddd-6417-4fab-83ce-cad388c272a5" providerId="ADAL" clId="{B662B02D-2B37-4787-9219-47999D894CEE}" dt="2020-09-29T20:59:23.120" v="104" actId="20577"/>
        <pc:sldMkLst>
          <pc:docMk/>
          <pc:sldMk cId="4130363744" sldId="1790"/>
        </pc:sldMkLst>
        <pc:spChg chg="mod">
          <ac:chgData name="Chandler Syal" userId="df3e0ddd-6417-4fab-83ce-cad388c272a5" providerId="ADAL" clId="{B662B02D-2B37-4787-9219-47999D894CEE}" dt="2020-09-29T20:59:23.120" v="104" actId="20577"/>
          <ac:spMkLst>
            <pc:docMk/>
            <pc:sldMk cId="4130363744" sldId="1790"/>
            <ac:spMk id="12" creationId="{D0F60CB6-2614-454C-AA2B-C4EE349D754E}"/>
          </ac:spMkLst>
        </pc:spChg>
      </pc:sldChg>
      <pc:sldChg chg="modNotesTx">
        <pc:chgData name="Chandler Syal" userId="df3e0ddd-6417-4fab-83ce-cad388c272a5" providerId="ADAL" clId="{B662B02D-2B37-4787-9219-47999D894CEE}" dt="2020-09-29T20:33:11.946" v="8" actId="20577"/>
        <pc:sldMkLst>
          <pc:docMk/>
          <pc:sldMk cId="3313119569" sldId="1794"/>
        </pc:sldMkLst>
      </pc:sldChg>
      <pc:sldChg chg="modNotesTx">
        <pc:chgData name="Chandler Syal" userId="df3e0ddd-6417-4fab-83ce-cad388c272a5" providerId="ADAL" clId="{B662B02D-2B37-4787-9219-47999D894CEE}" dt="2020-09-29T20:33:32.199" v="31" actId="20577"/>
        <pc:sldMkLst>
          <pc:docMk/>
          <pc:sldMk cId="3069539337" sldId="1796"/>
        </pc:sldMkLst>
      </pc:sldChg>
      <pc:sldChg chg="modSp mod">
        <pc:chgData name="Chandler Syal" userId="df3e0ddd-6417-4fab-83ce-cad388c272a5" providerId="ADAL" clId="{B662B02D-2B37-4787-9219-47999D894CEE}" dt="2020-09-29T20:57:28.852" v="50" actId="14100"/>
        <pc:sldMkLst>
          <pc:docMk/>
          <pc:sldMk cId="2870787101" sldId="1798"/>
        </pc:sldMkLst>
        <pc:spChg chg="mod">
          <ac:chgData name="Chandler Syal" userId="df3e0ddd-6417-4fab-83ce-cad388c272a5" providerId="ADAL" clId="{B662B02D-2B37-4787-9219-47999D894CEE}" dt="2020-09-29T20:39:31.414" v="40" actId="20577"/>
          <ac:spMkLst>
            <pc:docMk/>
            <pc:sldMk cId="2870787101" sldId="1798"/>
            <ac:spMk id="2" creationId="{8C3B3EB7-E4F8-46BF-9DFD-3FB8B11C72C5}"/>
          </ac:spMkLst>
        </pc:spChg>
        <pc:spChg chg="mod">
          <ac:chgData name="Chandler Syal" userId="df3e0ddd-6417-4fab-83ce-cad388c272a5" providerId="ADAL" clId="{B662B02D-2B37-4787-9219-47999D894CEE}" dt="2020-09-29T20:57:28.852" v="50" actId="14100"/>
          <ac:spMkLst>
            <pc:docMk/>
            <pc:sldMk cId="2870787101" sldId="1798"/>
            <ac:spMk id="25" creationId="{39EF025A-4A5B-4143-9700-76CC67B4C784}"/>
          </ac:spMkLst>
        </pc:spChg>
      </pc:sldChg>
    </pc:docChg>
  </pc:docChgLst>
  <pc:docChgLst>
    <pc:chgData name="Chandler Syal" userId="df3e0ddd-6417-4fab-83ce-cad388c272a5" providerId="ADAL" clId="{B48D2CC3-9A3B-4F53-9297-7DC13E3685A5}"/>
    <pc:docChg chg="custSel modSld">
      <pc:chgData name="Chandler Syal" userId="df3e0ddd-6417-4fab-83ce-cad388c272a5" providerId="ADAL" clId="{B48D2CC3-9A3B-4F53-9297-7DC13E3685A5}" dt="2021-03-15T15:45:29.255" v="17" actId="33524"/>
      <pc:docMkLst>
        <pc:docMk/>
      </pc:docMkLst>
      <pc:sldChg chg="modSp mod modNotesTx">
        <pc:chgData name="Chandler Syal" userId="df3e0ddd-6417-4fab-83ce-cad388c272a5" providerId="ADAL" clId="{B48D2CC3-9A3B-4F53-9297-7DC13E3685A5}" dt="2021-03-15T15:44:04.630" v="11" actId="313"/>
        <pc:sldMkLst>
          <pc:docMk/>
          <pc:sldMk cId="3313119569" sldId="1794"/>
        </pc:sldMkLst>
        <pc:spChg chg="mod">
          <ac:chgData name="Chandler Syal" userId="df3e0ddd-6417-4fab-83ce-cad388c272a5" providerId="ADAL" clId="{B48D2CC3-9A3B-4F53-9297-7DC13E3685A5}" dt="2021-03-15T15:43:33.054" v="10" actId="20577"/>
          <ac:spMkLst>
            <pc:docMk/>
            <pc:sldMk cId="3313119569" sldId="1794"/>
            <ac:spMk id="38" creationId="{97F6CD7E-F8E7-4CA3-9415-51C7DDDCCEA3}"/>
          </ac:spMkLst>
        </pc:spChg>
      </pc:sldChg>
      <pc:sldChg chg="modNotesTx">
        <pc:chgData name="Chandler Syal" userId="df3e0ddd-6417-4fab-83ce-cad388c272a5" providerId="ADAL" clId="{B48D2CC3-9A3B-4F53-9297-7DC13E3685A5}" dt="2021-03-15T15:44:11.307" v="12" actId="313"/>
        <pc:sldMkLst>
          <pc:docMk/>
          <pc:sldMk cId="3479368046" sldId="1795"/>
        </pc:sldMkLst>
      </pc:sldChg>
      <pc:sldChg chg="modSp mod">
        <pc:chgData name="Chandler Syal" userId="df3e0ddd-6417-4fab-83ce-cad388c272a5" providerId="ADAL" clId="{B48D2CC3-9A3B-4F53-9297-7DC13E3685A5}" dt="2021-03-15T15:45:29.255" v="17" actId="33524"/>
        <pc:sldMkLst>
          <pc:docMk/>
          <pc:sldMk cId="2870787101" sldId="1798"/>
        </pc:sldMkLst>
        <pc:spChg chg="mod">
          <ac:chgData name="Chandler Syal" userId="df3e0ddd-6417-4fab-83ce-cad388c272a5" providerId="ADAL" clId="{B48D2CC3-9A3B-4F53-9297-7DC13E3685A5}" dt="2021-03-15T15:45:29.255" v="17" actId="33524"/>
          <ac:spMkLst>
            <pc:docMk/>
            <pc:sldMk cId="2870787101" sldId="1798"/>
            <ac:spMk id="26" creationId="{0027EDC2-F867-4735-93BE-2B151FA1425E}"/>
          </ac:spMkLst>
        </pc:spChg>
      </pc:sldChg>
      <pc:sldChg chg="modSp mod modNotesTx">
        <pc:chgData name="Chandler Syal" userId="df3e0ddd-6417-4fab-83ce-cad388c272a5" providerId="ADAL" clId="{B48D2CC3-9A3B-4F53-9297-7DC13E3685A5}" dt="2021-03-15T15:44:18.860" v="15" actId="313"/>
        <pc:sldMkLst>
          <pc:docMk/>
          <pc:sldMk cId="749405755" sldId="1799"/>
        </pc:sldMkLst>
        <pc:spChg chg="mod">
          <ac:chgData name="Chandler Syal" userId="df3e0ddd-6417-4fab-83ce-cad388c272a5" providerId="ADAL" clId="{B48D2CC3-9A3B-4F53-9297-7DC13E3685A5}" dt="2021-03-15T15:44:13.694" v="13" actId="313"/>
          <ac:spMkLst>
            <pc:docMk/>
            <pc:sldMk cId="749405755" sldId="1799"/>
            <ac:spMk id="2" creationId="{8C3B3EB7-E4F8-46BF-9DFD-3FB8B11C72C5}"/>
          </ac:spMkLst>
        </pc:spChg>
      </pc:sldChg>
      <pc:sldChg chg="modNotesTx">
        <pc:chgData name="Chandler Syal" userId="df3e0ddd-6417-4fab-83ce-cad388c272a5" providerId="ADAL" clId="{B48D2CC3-9A3B-4F53-9297-7DC13E3685A5}" dt="2021-03-15T15:44:20.406" v="16" actId="313"/>
        <pc:sldMkLst>
          <pc:docMk/>
          <pc:sldMk cId="1849115978" sldId="1801"/>
        </pc:sldMkLst>
      </pc:sldChg>
    </pc:docChg>
  </pc:docChgLst>
  <pc:docChgLst>
    <pc:chgData name="Justin Evans (CE SP)" userId="47353291-c02c-44a9-b576-fcb26b0c3050" providerId="ADAL" clId="{58CBCBE5-3BB1-4533-98DC-DC46DA58AF70}"/>
    <pc:docChg chg="modSld">
      <pc:chgData name="Justin Evans (CE SP)" userId="47353291-c02c-44a9-b576-fcb26b0c3050" providerId="ADAL" clId="{58CBCBE5-3BB1-4533-98DC-DC46DA58AF70}" dt="2021-10-04T18:49:40.853" v="4" actId="20577"/>
      <pc:docMkLst>
        <pc:docMk/>
      </pc:docMkLst>
      <pc:sldChg chg="modSp mod modShow">
        <pc:chgData name="Justin Evans (CE SP)" userId="47353291-c02c-44a9-b576-fcb26b0c3050" providerId="ADAL" clId="{58CBCBE5-3BB1-4533-98DC-DC46DA58AF70}" dt="2021-10-04T18:49:40.853" v="4" actId="20577"/>
        <pc:sldMkLst>
          <pc:docMk/>
          <pc:sldMk cId="2390147460" sldId="1761"/>
        </pc:sldMkLst>
        <pc:spChg chg="mod">
          <ac:chgData name="Justin Evans (CE SP)" userId="47353291-c02c-44a9-b576-fcb26b0c3050" providerId="ADAL" clId="{58CBCBE5-3BB1-4533-98DC-DC46DA58AF70}" dt="2021-10-04T18:49:40.853" v="4" actId="20577"/>
          <ac:spMkLst>
            <pc:docMk/>
            <pc:sldMk cId="2390147460" sldId="1761"/>
            <ac:spMk id="8" creationId="{72C3711E-9716-4DB5-BB20-520CAF07539D}"/>
          </ac:spMkLst>
        </pc:spChg>
      </pc:sldChg>
      <pc:sldChg chg="mod modShow">
        <pc:chgData name="Justin Evans (CE SP)" userId="47353291-c02c-44a9-b576-fcb26b0c3050" providerId="ADAL" clId="{58CBCBE5-3BB1-4533-98DC-DC46DA58AF70}" dt="2021-09-29T13:26:06.341" v="0" actId="729"/>
        <pc:sldMkLst>
          <pc:docMk/>
          <pc:sldMk cId="289853838" sldId="1791"/>
        </pc:sldMkLst>
      </pc:sldChg>
    </pc:docChg>
  </pc:docChgLst>
  <pc:docChgLst>
    <pc:chgData name="Chandler Syal" userId="df3e0ddd-6417-4fab-83ce-cad388c272a5" providerId="ADAL" clId="{AA8D91D6-0603-4EF0-863C-7AF83C4E9030}"/>
    <pc:docChg chg="undo custSel modSld">
      <pc:chgData name="Chandler Syal" userId="df3e0ddd-6417-4fab-83ce-cad388c272a5" providerId="ADAL" clId="{AA8D91D6-0603-4EF0-863C-7AF83C4E9030}" dt="2021-06-08T15:08:51.277" v="246" actId="20577"/>
      <pc:docMkLst>
        <pc:docMk/>
      </pc:docMkLst>
      <pc:sldChg chg="modSp mod">
        <pc:chgData name="Chandler Syal" userId="df3e0ddd-6417-4fab-83ce-cad388c272a5" providerId="ADAL" clId="{AA8D91D6-0603-4EF0-863C-7AF83C4E9030}" dt="2021-06-08T15:03:37.474" v="24" actId="14100"/>
        <pc:sldMkLst>
          <pc:docMk/>
          <pc:sldMk cId="546707467" sldId="1784"/>
        </pc:sldMkLst>
        <pc:spChg chg="mod">
          <ac:chgData name="Chandler Syal" userId="df3e0ddd-6417-4fab-83ce-cad388c272a5" providerId="ADAL" clId="{AA8D91D6-0603-4EF0-863C-7AF83C4E9030}" dt="2021-06-08T15:03:37.474" v="24" actId="14100"/>
          <ac:spMkLst>
            <pc:docMk/>
            <pc:sldMk cId="546707467" sldId="1784"/>
            <ac:spMk id="2" creationId="{00000000-0000-0000-0000-000000000000}"/>
          </ac:spMkLst>
        </pc:spChg>
      </pc:sldChg>
      <pc:sldChg chg="modSp mod">
        <pc:chgData name="Chandler Syal" userId="df3e0ddd-6417-4fab-83ce-cad388c272a5" providerId="ADAL" clId="{AA8D91D6-0603-4EF0-863C-7AF83C4E9030}" dt="2021-06-08T15:03:51.421" v="35" actId="14100"/>
        <pc:sldMkLst>
          <pc:docMk/>
          <pc:sldMk cId="321196391" sldId="1785"/>
        </pc:sldMkLst>
        <pc:spChg chg="mod">
          <ac:chgData name="Chandler Syal" userId="df3e0ddd-6417-4fab-83ce-cad388c272a5" providerId="ADAL" clId="{AA8D91D6-0603-4EF0-863C-7AF83C4E9030}" dt="2021-06-08T15:03:51.421" v="35" actId="14100"/>
          <ac:spMkLst>
            <pc:docMk/>
            <pc:sldMk cId="321196391" sldId="1785"/>
            <ac:spMk id="4" creationId="{F13D05D7-A6E5-43E2-99AE-D9E89251A07B}"/>
          </ac:spMkLst>
        </pc:spChg>
      </pc:sldChg>
      <pc:sldChg chg="modSp mod">
        <pc:chgData name="Chandler Syal" userId="df3e0ddd-6417-4fab-83ce-cad388c272a5" providerId="ADAL" clId="{AA8D91D6-0603-4EF0-863C-7AF83C4E9030}" dt="2021-06-08T15:03:56.679" v="45" actId="20577"/>
        <pc:sldMkLst>
          <pc:docMk/>
          <pc:sldMk cId="2698537591" sldId="1786"/>
        </pc:sldMkLst>
        <pc:spChg chg="mod">
          <ac:chgData name="Chandler Syal" userId="df3e0ddd-6417-4fab-83ce-cad388c272a5" providerId="ADAL" clId="{AA8D91D6-0603-4EF0-863C-7AF83C4E9030}" dt="2021-06-08T15:03:56.679" v="45" actId="20577"/>
          <ac:spMkLst>
            <pc:docMk/>
            <pc:sldMk cId="2698537591" sldId="1786"/>
            <ac:spMk id="2" creationId="{00000000-0000-0000-0000-000000000000}"/>
          </ac:spMkLst>
        </pc:spChg>
      </pc:sldChg>
      <pc:sldChg chg="modSp mod">
        <pc:chgData name="Chandler Syal" userId="df3e0ddd-6417-4fab-83ce-cad388c272a5" providerId="ADAL" clId="{AA8D91D6-0603-4EF0-863C-7AF83C4E9030}" dt="2021-06-08T15:04:16.222" v="81" actId="20577"/>
        <pc:sldMkLst>
          <pc:docMk/>
          <pc:sldMk cId="1398670309" sldId="1787"/>
        </pc:sldMkLst>
        <pc:spChg chg="mod">
          <ac:chgData name="Chandler Syal" userId="df3e0ddd-6417-4fab-83ce-cad388c272a5" providerId="ADAL" clId="{AA8D91D6-0603-4EF0-863C-7AF83C4E9030}" dt="2021-06-08T15:04:03.772" v="59" actId="20577"/>
          <ac:spMkLst>
            <pc:docMk/>
            <pc:sldMk cId="1398670309" sldId="1787"/>
            <ac:spMk id="15" creationId="{0FE25F32-141E-4D9B-BE65-7E3696365E68}"/>
          </ac:spMkLst>
        </pc:spChg>
        <pc:spChg chg="mod">
          <ac:chgData name="Chandler Syal" userId="df3e0ddd-6417-4fab-83ce-cad388c272a5" providerId="ADAL" clId="{AA8D91D6-0603-4EF0-863C-7AF83C4E9030}" dt="2021-06-08T15:04:09.213" v="69" actId="20577"/>
          <ac:spMkLst>
            <pc:docMk/>
            <pc:sldMk cId="1398670309" sldId="1787"/>
            <ac:spMk id="18" creationId="{0674D5B1-E340-4C68-BDB2-084DC25F03C1}"/>
          </ac:spMkLst>
        </pc:spChg>
        <pc:spChg chg="mod">
          <ac:chgData name="Chandler Syal" userId="df3e0ddd-6417-4fab-83ce-cad388c272a5" providerId="ADAL" clId="{AA8D91D6-0603-4EF0-863C-7AF83C4E9030}" dt="2021-06-08T15:04:16.222" v="81" actId="20577"/>
          <ac:spMkLst>
            <pc:docMk/>
            <pc:sldMk cId="1398670309" sldId="1787"/>
            <ac:spMk id="20" creationId="{D059ADA4-2E32-4EFD-91EA-69D1911A8526}"/>
          </ac:spMkLst>
        </pc:spChg>
      </pc:sldChg>
      <pc:sldChg chg="modSp mod modNotesTx">
        <pc:chgData name="Chandler Syal" userId="df3e0ddd-6417-4fab-83ce-cad388c272a5" providerId="ADAL" clId="{AA8D91D6-0603-4EF0-863C-7AF83C4E9030}" dt="2021-06-08T15:08:51.277" v="246" actId="20577"/>
        <pc:sldMkLst>
          <pc:docMk/>
          <pc:sldMk cId="4130363744" sldId="1790"/>
        </pc:sldMkLst>
        <pc:spChg chg="mod">
          <ac:chgData name="Chandler Syal" userId="df3e0ddd-6417-4fab-83ce-cad388c272a5" providerId="ADAL" clId="{AA8D91D6-0603-4EF0-863C-7AF83C4E9030}" dt="2021-06-08T15:06:49.688" v="113" actId="20577"/>
          <ac:spMkLst>
            <pc:docMk/>
            <pc:sldMk cId="4130363744" sldId="1790"/>
            <ac:spMk id="12" creationId="{D0F60CB6-2614-454C-AA2B-C4EE349D754E}"/>
          </ac:spMkLst>
        </pc:spChg>
      </pc:sldChg>
      <pc:sldChg chg="modNotesTx">
        <pc:chgData name="Chandler Syal" userId="df3e0ddd-6417-4fab-83ce-cad388c272a5" providerId="ADAL" clId="{AA8D91D6-0603-4EF0-863C-7AF83C4E9030}" dt="2021-06-08T15:07:17.375" v="124" actId="20577"/>
        <pc:sldMkLst>
          <pc:docMk/>
          <pc:sldMk cId="3313119569" sldId="1794"/>
        </pc:sldMkLst>
      </pc:sldChg>
      <pc:sldChg chg="modSp mod modNotesTx">
        <pc:chgData name="Chandler Syal" userId="df3e0ddd-6417-4fab-83ce-cad388c272a5" providerId="ADAL" clId="{AA8D91D6-0603-4EF0-863C-7AF83C4E9030}" dt="2021-06-08T15:07:33.879" v="143" actId="6549"/>
        <pc:sldMkLst>
          <pc:docMk/>
          <pc:sldMk cId="631791204" sldId="1797"/>
        </pc:sldMkLst>
        <pc:spChg chg="mod">
          <ac:chgData name="Chandler Syal" userId="df3e0ddd-6417-4fab-83ce-cad388c272a5" providerId="ADAL" clId="{AA8D91D6-0603-4EF0-863C-7AF83C4E9030}" dt="2021-06-08T15:07:25.913" v="133" actId="20577"/>
          <ac:spMkLst>
            <pc:docMk/>
            <pc:sldMk cId="631791204" sldId="1797"/>
            <ac:spMk id="38" creationId="{6A1E3FA0-4FAC-49D2-B84C-1E78D9802979}"/>
          </ac:spMkLst>
        </pc:spChg>
      </pc:sldChg>
      <pc:sldChg chg="modNotesTx">
        <pc:chgData name="Chandler Syal" userId="df3e0ddd-6417-4fab-83ce-cad388c272a5" providerId="ADAL" clId="{AA8D91D6-0603-4EF0-863C-7AF83C4E9030}" dt="2021-06-08T15:07:39.937" v="153" actId="20577"/>
        <pc:sldMkLst>
          <pc:docMk/>
          <pc:sldMk cId="749405755" sldId="1799"/>
        </pc:sldMkLst>
      </pc:sldChg>
      <pc:sldChg chg="modSp mod modNotesTx">
        <pc:chgData name="Chandler Syal" userId="df3e0ddd-6417-4fab-83ce-cad388c272a5" providerId="ADAL" clId="{AA8D91D6-0603-4EF0-863C-7AF83C4E9030}" dt="2021-06-08T15:07:59.510" v="182" actId="20577"/>
        <pc:sldMkLst>
          <pc:docMk/>
          <pc:sldMk cId="3715566362" sldId="1800"/>
        </pc:sldMkLst>
        <pc:spChg chg="mod">
          <ac:chgData name="Chandler Syal" userId="df3e0ddd-6417-4fab-83ce-cad388c272a5" providerId="ADAL" clId="{AA8D91D6-0603-4EF0-863C-7AF83C4E9030}" dt="2021-06-08T15:06:22.869" v="92" actId="20577"/>
          <ac:spMkLst>
            <pc:docMk/>
            <pc:sldMk cId="3715566362" sldId="1800"/>
            <ac:spMk id="12" creationId="{147F36F3-D17C-42FB-92F2-C754B53434A8}"/>
          </ac:spMkLst>
        </pc:spChg>
      </pc:sldChg>
      <pc:sldChg chg="modSp mod modNotesTx">
        <pc:chgData name="Chandler Syal" userId="df3e0ddd-6417-4fab-83ce-cad388c272a5" providerId="ADAL" clId="{AA8D91D6-0603-4EF0-863C-7AF83C4E9030}" dt="2021-06-08T15:08:17.468" v="205" actId="20577"/>
        <pc:sldMkLst>
          <pc:docMk/>
          <pc:sldMk cId="1753083799" sldId="1803"/>
        </pc:sldMkLst>
        <pc:spChg chg="mod">
          <ac:chgData name="Chandler Syal" userId="df3e0ddd-6417-4fab-83ce-cad388c272a5" providerId="ADAL" clId="{AA8D91D6-0603-4EF0-863C-7AF83C4E9030}" dt="2021-06-08T15:08:09.982" v="194" actId="20577"/>
          <ac:spMkLst>
            <pc:docMk/>
            <pc:sldMk cId="1753083799" sldId="1803"/>
            <ac:spMk id="6" creationId="{F80F5F4C-F51A-451A-AF2D-51418BE73C40}"/>
          </ac:spMkLst>
        </pc:spChg>
      </pc:sldChg>
    </pc:docChg>
  </pc:docChgLst>
  <pc:docChgLst>
    <pc:chgData name="Marbahun" userId="f9980d50-8f48-457e-a9e2-6a97b313c7f2" providerId="ADAL" clId="{EC8E07DA-9674-409D-9CF0-15BA2AC4B41F}"/>
    <pc:docChg chg="modSld">
      <pc:chgData name="Marbahun" userId="f9980d50-8f48-457e-a9e2-6a97b313c7f2" providerId="ADAL" clId="{EC8E07DA-9674-409D-9CF0-15BA2AC4B41F}" dt="2020-07-16T12:45:03.637" v="10" actId="962"/>
      <pc:docMkLst>
        <pc:docMk/>
      </pc:docMkLst>
      <pc:sldChg chg="modSp mod">
        <pc:chgData name="Marbahun" userId="f9980d50-8f48-457e-a9e2-6a97b313c7f2" providerId="ADAL" clId="{EC8E07DA-9674-409D-9CF0-15BA2AC4B41F}" dt="2020-07-16T12:44:11.086" v="0" actId="208"/>
        <pc:sldMkLst>
          <pc:docMk/>
          <pc:sldMk cId="3479368046" sldId="1795"/>
        </pc:sldMkLst>
        <pc:picChg chg="mod">
          <ac:chgData name="Marbahun" userId="f9980d50-8f48-457e-a9e2-6a97b313c7f2" providerId="ADAL" clId="{EC8E07DA-9674-409D-9CF0-15BA2AC4B41F}" dt="2020-07-16T12:44:11.086" v="0" actId="208"/>
          <ac:picMkLst>
            <pc:docMk/>
            <pc:sldMk cId="3479368046" sldId="1795"/>
            <ac:picMk id="19" creationId="{89001AFE-7533-4349-9589-9472A0784CC2}"/>
          </ac:picMkLst>
        </pc:picChg>
      </pc:sldChg>
      <pc:sldChg chg="modSp mod">
        <pc:chgData name="Marbahun" userId="f9980d50-8f48-457e-a9e2-6a97b313c7f2" providerId="ADAL" clId="{EC8E07DA-9674-409D-9CF0-15BA2AC4B41F}" dt="2020-07-16T12:44:16.110" v="1" actId="208"/>
        <pc:sldMkLst>
          <pc:docMk/>
          <pc:sldMk cId="3069539337" sldId="1796"/>
        </pc:sldMkLst>
        <pc:picChg chg="mod">
          <ac:chgData name="Marbahun" userId="f9980d50-8f48-457e-a9e2-6a97b313c7f2" providerId="ADAL" clId="{EC8E07DA-9674-409D-9CF0-15BA2AC4B41F}" dt="2020-07-16T12:44:16.110" v="1" actId="208"/>
          <ac:picMkLst>
            <pc:docMk/>
            <pc:sldMk cId="3069539337" sldId="1796"/>
            <ac:picMk id="23" creationId="{F79009AA-529F-49B4-B613-7366D6AA5F76}"/>
          </ac:picMkLst>
        </pc:picChg>
      </pc:sldChg>
      <pc:sldChg chg="modSp mod">
        <pc:chgData name="Marbahun" userId="f9980d50-8f48-457e-a9e2-6a97b313c7f2" providerId="ADAL" clId="{EC8E07DA-9674-409D-9CF0-15BA2AC4B41F}" dt="2020-07-16T12:44:20.175" v="2" actId="208"/>
        <pc:sldMkLst>
          <pc:docMk/>
          <pc:sldMk cId="631791204" sldId="1797"/>
        </pc:sldMkLst>
        <pc:spChg chg="mod">
          <ac:chgData name="Marbahun" userId="f9980d50-8f48-457e-a9e2-6a97b313c7f2" providerId="ADAL" clId="{EC8E07DA-9674-409D-9CF0-15BA2AC4B41F}" dt="2020-07-16T12:44:20.175" v="2" actId="208"/>
          <ac:spMkLst>
            <pc:docMk/>
            <pc:sldMk cId="631791204" sldId="1797"/>
            <ac:spMk id="9" creationId="{115BDA50-209A-43FF-A21A-CCD21B11342D}"/>
          </ac:spMkLst>
        </pc:spChg>
      </pc:sldChg>
      <pc:sldChg chg="modSp mod">
        <pc:chgData name="Marbahun" userId="f9980d50-8f48-457e-a9e2-6a97b313c7f2" providerId="ADAL" clId="{EC8E07DA-9674-409D-9CF0-15BA2AC4B41F}" dt="2020-07-16T12:44:29.006" v="3" actId="208"/>
        <pc:sldMkLst>
          <pc:docMk/>
          <pc:sldMk cId="2870787101" sldId="1798"/>
        </pc:sldMkLst>
        <pc:picChg chg="mod">
          <ac:chgData name="Marbahun" userId="f9980d50-8f48-457e-a9e2-6a97b313c7f2" providerId="ADAL" clId="{EC8E07DA-9674-409D-9CF0-15BA2AC4B41F}" dt="2020-07-16T12:44:29.006" v="3" actId="208"/>
          <ac:picMkLst>
            <pc:docMk/>
            <pc:sldMk cId="2870787101" sldId="1798"/>
            <ac:picMk id="22" creationId="{93239943-AAEB-45C0-ADB0-F3B3450E1A5E}"/>
          </ac:picMkLst>
        </pc:picChg>
      </pc:sldChg>
      <pc:sldChg chg="modSp mod">
        <pc:chgData name="Marbahun" userId="f9980d50-8f48-457e-a9e2-6a97b313c7f2" providerId="ADAL" clId="{EC8E07DA-9674-409D-9CF0-15BA2AC4B41F}" dt="2020-07-16T12:44:36.854" v="4" actId="208"/>
        <pc:sldMkLst>
          <pc:docMk/>
          <pc:sldMk cId="749405755" sldId="1799"/>
        </pc:sldMkLst>
        <pc:picChg chg="mod">
          <ac:chgData name="Marbahun" userId="f9980d50-8f48-457e-a9e2-6a97b313c7f2" providerId="ADAL" clId="{EC8E07DA-9674-409D-9CF0-15BA2AC4B41F}" dt="2020-07-16T12:44:36.854" v="4" actId="208"/>
          <ac:picMkLst>
            <pc:docMk/>
            <pc:sldMk cId="749405755" sldId="1799"/>
            <ac:picMk id="21" creationId="{950F73C8-C87C-417C-9066-5DC2342163E8}"/>
          </ac:picMkLst>
        </pc:picChg>
      </pc:sldChg>
      <pc:sldChg chg="modSp mod">
        <pc:chgData name="Marbahun" userId="f9980d50-8f48-457e-a9e2-6a97b313c7f2" providerId="ADAL" clId="{EC8E07DA-9674-409D-9CF0-15BA2AC4B41F}" dt="2020-07-16T12:44:57.106" v="8" actId="962"/>
        <pc:sldMkLst>
          <pc:docMk/>
          <pc:sldMk cId="1849115978" sldId="1801"/>
        </pc:sldMkLst>
        <pc:picChg chg="mod">
          <ac:chgData name="Marbahun" userId="f9980d50-8f48-457e-a9e2-6a97b313c7f2" providerId="ADAL" clId="{EC8E07DA-9674-409D-9CF0-15BA2AC4B41F}" dt="2020-07-16T12:44:57.106" v="8" actId="962"/>
          <ac:picMkLst>
            <pc:docMk/>
            <pc:sldMk cId="1849115978" sldId="1801"/>
            <ac:picMk id="11" creationId="{FB50E34C-4D3D-4910-A2CF-83F8F3D4FC42}"/>
          </ac:picMkLst>
        </pc:picChg>
      </pc:sldChg>
      <pc:sldChg chg="modSp mod">
        <pc:chgData name="Marbahun" userId="f9980d50-8f48-457e-a9e2-6a97b313c7f2" providerId="ADAL" clId="{EC8E07DA-9674-409D-9CF0-15BA2AC4B41F}" dt="2020-07-16T12:45:03.637" v="10" actId="962"/>
        <pc:sldMkLst>
          <pc:docMk/>
          <pc:sldMk cId="4158698811" sldId="1802"/>
        </pc:sldMkLst>
        <pc:picChg chg="mod">
          <ac:chgData name="Marbahun" userId="f9980d50-8f48-457e-a9e2-6a97b313c7f2" providerId="ADAL" clId="{EC8E07DA-9674-409D-9CF0-15BA2AC4B41F}" dt="2020-07-16T12:45:03.637" v="10" actId="962"/>
          <ac:picMkLst>
            <pc:docMk/>
            <pc:sldMk cId="4158698811" sldId="1802"/>
            <ac:picMk id="12" creationId="{E38525C9-C129-4602-808A-8D24ED057E55}"/>
          </ac:picMkLst>
        </pc:picChg>
      </pc:sldChg>
    </pc:docChg>
  </pc:docChgLst>
  <pc:docChgLst>
    <pc:chgData name="Ashia Sheikh [Chillibreeze]" userId="6452a783-bade-4cce-97f1-f56691f8b6f5" providerId="ADAL" clId="{AAD2BC53-4EB8-4B3F-A92A-07B9620A8667}"/>
    <pc:docChg chg="undo custSel modSld">
      <pc:chgData name="Ashia Sheikh [Chillibreeze]" userId="6452a783-bade-4cce-97f1-f56691f8b6f5" providerId="ADAL" clId="{AAD2BC53-4EB8-4B3F-A92A-07B9620A8667}" dt="2020-07-16T07:47:34.744" v="1016" actId="2711"/>
      <pc:docMkLst>
        <pc:docMk/>
      </pc:docMkLst>
      <pc:sldChg chg="addSp delSp modSp mod">
        <pc:chgData name="Ashia Sheikh [Chillibreeze]" userId="6452a783-bade-4cce-97f1-f56691f8b6f5" providerId="ADAL" clId="{AAD2BC53-4EB8-4B3F-A92A-07B9620A8667}" dt="2020-07-16T06:19:22.234" v="6" actId="1076"/>
        <pc:sldMkLst>
          <pc:docMk/>
          <pc:sldMk cId="2698537591" sldId="1786"/>
        </pc:sldMkLst>
        <pc:spChg chg="mod">
          <ac:chgData name="Ashia Sheikh [Chillibreeze]" userId="6452a783-bade-4cce-97f1-f56691f8b6f5" providerId="ADAL" clId="{AAD2BC53-4EB8-4B3F-A92A-07B9620A8667}" dt="2020-07-16T06:19:01.716" v="0" actId="571"/>
          <ac:spMkLst>
            <pc:docMk/>
            <pc:sldMk cId="2698537591" sldId="1786"/>
            <ac:spMk id="8" creationId="{4F4D1CE8-E81B-42B9-9D86-105E5AE9AF14}"/>
          </ac:spMkLst>
        </pc:spChg>
        <pc:spChg chg="mod">
          <ac:chgData name="Ashia Sheikh [Chillibreeze]" userId="6452a783-bade-4cce-97f1-f56691f8b6f5" providerId="ADAL" clId="{AAD2BC53-4EB8-4B3F-A92A-07B9620A8667}" dt="2020-07-16T06:19:01.716" v="0" actId="571"/>
          <ac:spMkLst>
            <pc:docMk/>
            <pc:sldMk cId="2698537591" sldId="1786"/>
            <ac:spMk id="9" creationId="{7D2D010F-34AC-4692-97A0-C2D561978787}"/>
          </ac:spMkLst>
        </pc:spChg>
        <pc:grpChg chg="del">
          <ac:chgData name="Ashia Sheikh [Chillibreeze]" userId="6452a783-bade-4cce-97f1-f56691f8b6f5" providerId="ADAL" clId="{AAD2BC53-4EB8-4B3F-A92A-07B9620A8667}" dt="2020-07-16T06:19:09.122" v="1" actId="21"/>
          <ac:grpSpMkLst>
            <pc:docMk/>
            <pc:sldMk cId="2698537591" sldId="1786"/>
            <ac:grpSpMk id="4" creationId="{EE0239CB-74C6-4182-B3ED-63D49DBE00B2}"/>
          </ac:grpSpMkLst>
        </pc:grpChg>
        <pc:grpChg chg="add del mod">
          <ac:chgData name="Ashia Sheikh [Chillibreeze]" userId="6452a783-bade-4cce-97f1-f56691f8b6f5" providerId="ADAL" clId="{AAD2BC53-4EB8-4B3F-A92A-07B9620A8667}" dt="2020-07-16T06:19:20.808" v="5" actId="478"/>
          <ac:grpSpMkLst>
            <pc:docMk/>
            <pc:sldMk cId="2698537591" sldId="1786"/>
            <ac:grpSpMk id="7" creationId="{948DF7F7-6C87-4638-A44F-B4AC7781DAE8}"/>
          </ac:grpSpMkLst>
        </pc:grpChg>
        <pc:picChg chg="mod">
          <ac:chgData name="Ashia Sheikh [Chillibreeze]" userId="6452a783-bade-4cce-97f1-f56691f8b6f5" providerId="ADAL" clId="{AAD2BC53-4EB8-4B3F-A92A-07B9620A8667}" dt="2020-07-16T06:19:22.234" v="6" actId="1076"/>
          <ac:picMkLst>
            <pc:docMk/>
            <pc:sldMk cId="2698537591" sldId="1786"/>
            <ac:picMk id="3" creationId="{ABA5B2DE-720E-4849-9375-BC8C94F60E23}"/>
          </ac:picMkLst>
        </pc:picChg>
      </pc:sldChg>
      <pc:sldChg chg="delSp modSp mod">
        <pc:chgData name="Ashia Sheikh [Chillibreeze]" userId="6452a783-bade-4cce-97f1-f56691f8b6f5" providerId="ADAL" clId="{AAD2BC53-4EB8-4B3F-A92A-07B9620A8667}" dt="2020-07-16T06:24:26.616" v="193" actId="165"/>
        <pc:sldMkLst>
          <pc:docMk/>
          <pc:sldMk cId="3313119569" sldId="1794"/>
        </pc:sldMkLst>
        <pc:spChg chg="mod">
          <ac:chgData name="Ashia Sheikh [Chillibreeze]" userId="6452a783-bade-4cce-97f1-f56691f8b6f5" providerId="ADAL" clId="{AAD2BC53-4EB8-4B3F-A92A-07B9620A8667}" dt="2020-07-16T06:20:35.083" v="8" actId="962"/>
          <ac:spMkLst>
            <pc:docMk/>
            <pc:sldMk cId="3313119569" sldId="1794"/>
            <ac:spMk id="35" creationId="{9ABF1EC7-EE7E-4783-B200-1E66E3C35E8B}"/>
          </ac:spMkLst>
        </pc:spChg>
        <pc:spChg chg="mod topLvl">
          <ac:chgData name="Ashia Sheikh [Chillibreeze]" userId="6452a783-bade-4cce-97f1-f56691f8b6f5" providerId="ADAL" clId="{AAD2BC53-4EB8-4B3F-A92A-07B9620A8667}" dt="2020-07-16T06:24:26.616" v="193" actId="165"/>
          <ac:spMkLst>
            <pc:docMk/>
            <pc:sldMk cId="3313119569" sldId="1794"/>
            <ac:spMk id="46" creationId="{BA2C45C2-AD92-4961-A91A-0EDCC5EADBAE}"/>
          </ac:spMkLst>
        </pc:spChg>
        <pc:grpChg chg="del mod">
          <ac:chgData name="Ashia Sheikh [Chillibreeze]" userId="6452a783-bade-4cce-97f1-f56691f8b6f5" providerId="ADAL" clId="{AAD2BC53-4EB8-4B3F-A92A-07B9620A8667}" dt="2020-07-16T06:24:26.616" v="193" actId="165"/>
          <ac:grpSpMkLst>
            <pc:docMk/>
            <pc:sldMk cId="3313119569" sldId="1794"/>
            <ac:grpSpMk id="53" creationId="{99335BD7-AB81-47A7-908A-E5D8EC76BA4D}"/>
          </ac:grpSpMkLst>
        </pc:grpChg>
        <pc:picChg chg="mod">
          <ac:chgData name="Ashia Sheikh [Chillibreeze]" userId="6452a783-bade-4cce-97f1-f56691f8b6f5" providerId="ADAL" clId="{AAD2BC53-4EB8-4B3F-A92A-07B9620A8667}" dt="2020-07-16T06:22:46.919" v="172" actId="962"/>
          <ac:picMkLst>
            <pc:docMk/>
            <pc:sldMk cId="3313119569" sldId="1794"/>
            <ac:picMk id="42" creationId="{62B63997-E3D9-4EDF-88EC-DAC52308164F}"/>
          </ac:picMkLst>
        </pc:picChg>
        <pc:picChg chg="mod">
          <ac:chgData name="Ashia Sheikh [Chillibreeze]" userId="6452a783-bade-4cce-97f1-f56691f8b6f5" providerId="ADAL" clId="{AAD2BC53-4EB8-4B3F-A92A-07B9620A8667}" dt="2020-07-16T06:23:53.854" v="192" actId="962"/>
          <ac:picMkLst>
            <pc:docMk/>
            <pc:sldMk cId="3313119569" sldId="1794"/>
            <ac:picMk id="54" creationId="{C9076399-EBB3-4BC8-9B0D-C9A10DCB44CA}"/>
          </ac:picMkLst>
        </pc:picChg>
        <pc:cxnChg chg="mod topLvl">
          <ac:chgData name="Ashia Sheikh [Chillibreeze]" userId="6452a783-bade-4cce-97f1-f56691f8b6f5" providerId="ADAL" clId="{AAD2BC53-4EB8-4B3F-A92A-07B9620A8667}" dt="2020-07-16T06:24:26.616" v="193" actId="165"/>
          <ac:cxnSpMkLst>
            <pc:docMk/>
            <pc:sldMk cId="3313119569" sldId="1794"/>
            <ac:cxnSpMk id="47" creationId="{3AB9E443-BA7E-4797-A753-24BBD781D62B}"/>
          </ac:cxnSpMkLst>
        </pc:cxnChg>
      </pc:sldChg>
      <pc:sldChg chg="modSp mod">
        <pc:chgData name="Ashia Sheikh [Chillibreeze]" userId="6452a783-bade-4cce-97f1-f56691f8b6f5" providerId="ADAL" clId="{AAD2BC53-4EB8-4B3F-A92A-07B9620A8667}" dt="2020-07-16T06:25:38.665" v="255" actId="962"/>
        <pc:sldMkLst>
          <pc:docMk/>
          <pc:sldMk cId="3479368046" sldId="1795"/>
        </pc:sldMkLst>
        <pc:picChg chg="mod">
          <ac:chgData name="Ashia Sheikh [Chillibreeze]" userId="6452a783-bade-4cce-97f1-f56691f8b6f5" providerId="ADAL" clId="{AAD2BC53-4EB8-4B3F-A92A-07B9620A8667}" dt="2020-07-16T06:25:38.665" v="255" actId="962"/>
          <ac:picMkLst>
            <pc:docMk/>
            <pc:sldMk cId="3479368046" sldId="1795"/>
            <ac:picMk id="19" creationId="{89001AFE-7533-4349-9589-9472A0784CC2}"/>
          </ac:picMkLst>
        </pc:picChg>
      </pc:sldChg>
      <pc:sldChg chg="modSp mod">
        <pc:chgData name="Ashia Sheikh [Chillibreeze]" userId="6452a783-bade-4cce-97f1-f56691f8b6f5" providerId="ADAL" clId="{AAD2BC53-4EB8-4B3F-A92A-07B9620A8667}" dt="2020-07-16T06:30:18.868" v="389" actId="962"/>
        <pc:sldMkLst>
          <pc:docMk/>
          <pc:sldMk cId="3069539337" sldId="1796"/>
        </pc:sldMkLst>
        <pc:picChg chg="mod">
          <ac:chgData name="Ashia Sheikh [Chillibreeze]" userId="6452a783-bade-4cce-97f1-f56691f8b6f5" providerId="ADAL" clId="{AAD2BC53-4EB8-4B3F-A92A-07B9620A8667}" dt="2020-07-16T06:30:18.868" v="389" actId="962"/>
          <ac:picMkLst>
            <pc:docMk/>
            <pc:sldMk cId="3069539337" sldId="1796"/>
            <ac:picMk id="23" creationId="{F79009AA-529F-49B4-B613-7366D6AA5F76}"/>
          </ac:picMkLst>
        </pc:picChg>
      </pc:sldChg>
      <pc:sldChg chg="delSp modSp mod">
        <pc:chgData name="Ashia Sheikh [Chillibreeze]" userId="6452a783-bade-4cce-97f1-f56691f8b6f5" providerId="ADAL" clId="{AAD2BC53-4EB8-4B3F-A92A-07B9620A8667}" dt="2020-07-16T06:45:55.708" v="1013" actId="962"/>
        <pc:sldMkLst>
          <pc:docMk/>
          <pc:sldMk cId="631791204" sldId="1797"/>
        </pc:sldMkLst>
        <pc:spChg chg="mod">
          <ac:chgData name="Ashia Sheikh [Chillibreeze]" userId="6452a783-bade-4cce-97f1-f56691f8b6f5" providerId="ADAL" clId="{AAD2BC53-4EB8-4B3F-A92A-07B9620A8667}" dt="2020-07-16T06:45:55.708" v="1013" actId="962"/>
          <ac:spMkLst>
            <pc:docMk/>
            <pc:sldMk cId="631791204" sldId="1797"/>
            <ac:spMk id="9" creationId="{115BDA50-209A-43FF-A21A-CCD21B11342D}"/>
          </ac:spMkLst>
        </pc:spChg>
        <pc:spChg chg="mod">
          <ac:chgData name="Ashia Sheikh [Chillibreeze]" userId="6452a783-bade-4cce-97f1-f56691f8b6f5" providerId="ADAL" clId="{AAD2BC53-4EB8-4B3F-A92A-07B9620A8667}" dt="2020-07-16T06:31:46.786" v="392" actId="20577"/>
          <ac:spMkLst>
            <pc:docMk/>
            <pc:sldMk cId="631791204" sldId="1797"/>
            <ac:spMk id="36" creationId="{4BC96189-64B5-4B44-B91C-B2446E832482}"/>
          </ac:spMkLst>
        </pc:spChg>
        <pc:picChg chg="mod">
          <ac:chgData name="Ashia Sheikh [Chillibreeze]" userId="6452a783-bade-4cce-97f1-f56691f8b6f5" providerId="ADAL" clId="{AAD2BC53-4EB8-4B3F-A92A-07B9620A8667}" dt="2020-07-16T06:39:19.083" v="738" actId="962"/>
          <ac:picMkLst>
            <pc:docMk/>
            <pc:sldMk cId="631791204" sldId="1797"/>
            <ac:picMk id="3" creationId="{7C8B02B1-C14A-4652-B15F-73F15B377B20}"/>
          </ac:picMkLst>
        </pc:picChg>
        <pc:picChg chg="del ord">
          <ac:chgData name="Ashia Sheikh [Chillibreeze]" userId="6452a783-bade-4cce-97f1-f56691f8b6f5" providerId="ADAL" clId="{AAD2BC53-4EB8-4B3F-A92A-07B9620A8667}" dt="2020-07-16T06:32:47.100" v="399" actId="21"/>
          <ac:picMkLst>
            <pc:docMk/>
            <pc:sldMk cId="631791204" sldId="1797"/>
            <ac:picMk id="24" creationId="{2DEF7D88-FBB0-46C8-BAB0-D5038AE2D5C8}"/>
          </ac:picMkLst>
        </pc:picChg>
        <pc:picChg chg="del mod modCrop">
          <ac:chgData name="Ashia Sheikh [Chillibreeze]" userId="6452a783-bade-4cce-97f1-f56691f8b6f5" providerId="ADAL" clId="{AAD2BC53-4EB8-4B3F-A92A-07B9620A8667}" dt="2020-07-16T06:32:47.100" v="399" actId="21"/>
          <ac:picMkLst>
            <pc:docMk/>
            <pc:sldMk cId="631791204" sldId="1797"/>
            <ac:picMk id="27" creationId="{C0D68BE4-78FB-4C08-91C9-57EF2F2B1D64}"/>
          </ac:picMkLst>
        </pc:picChg>
        <pc:picChg chg="del">
          <ac:chgData name="Ashia Sheikh [Chillibreeze]" userId="6452a783-bade-4cce-97f1-f56691f8b6f5" providerId="ADAL" clId="{AAD2BC53-4EB8-4B3F-A92A-07B9620A8667}" dt="2020-07-16T06:32:47.100" v="399" actId="21"/>
          <ac:picMkLst>
            <pc:docMk/>
            <pc:sldMk cId="631791204" sldId="1797"/>
            <ac:picMk id="32" creationId="{802E8483-17D1-4C9F-8B3F-6495BD1D0A22}"/>
          </ac:picMkLst>
        </pc:picChg>
      </pc:sldChg>
      <pc:sldChg chg="modSp mod">
        <pc:chgData name="Ashia Sheikh [Chillibreeze]" userId="6452a783-bade-4cce-97f1-f56691f8b6f5" providerId="ADAL" clId="{AAD2BC53-4EB8-4B3F-A92A-07B9620A8667}" dt="2020-07-16T06:42:08.590" v="848" actId="962"/>
        <pc:sldMkLst>
          <pc:docMk/>
          <pc:sldMk cId="2870787101" sldId="1798"/>
        </pc:sldMkLst>
        <pc:picChg chg="mod">
          <ac:chgData name="Ashia Sheikh [Chillibreeze]" userId="6452a783-bade-4cce-97f1-f56691f8b6f5" providerId="ADAL" clId="{AAD2BC53-4EB8-4B3F-A92A-07B9620A8667}" dt="2020-07-16T06:42:08.590" v="848" actId="962"/>
          <ac:picMkLst>
            <pc:docMk/>
            <pc:sldMk cId="2870787101" sldId="1798"/>
            <ac:picMk id="22" creationId="{93239943-AAEB-45C0-ADB0-F3B3450E1A5E}"/>
          </ac:picMkLst>
        </pc:picChg>
      </pc:sldChg>
      <pc:sldChg chg="modSp mod">
        <pc:chgData name="Ashia Sheikh [Chillibreeze]" userId="6452a783-bade-4cce-97f1-f56691f8b6f5" providerId="ADAL" clId="{AAD2BC53-4EB8-4B3F-A92A-07B9620A8667}" dt="2020-07-16T06:44:07.698" v="938" actId="962"/>
        <pc:sldMkLst>
          <pc:docMk/>
          <pc:sldMk cId="749405755" sldId="1799"/>
        </pc:sldMkLst>
        <pc:picChg chg="mod">
          <ac:chgData name="Ashia Sheikh [Chillibreeze]" userId="6452a783-bade-4cce-97f1-f56691f8b6f5" providerId="ADAL" clId="{AAD2BC53-4EB8-4B3F-A92A-07B9620A8667}" dt="2020-07-16T06:44:07.698" v="938" actId="962"/>
          <ac:picMkLst>
            <pc:docMk/>
            <pc:sldMk cId="749405755" sldId="1799"/>
            <ac:picMk id="21" creationId="{950F73C8-C87C-417C-9066-5DC2342163E8}"/>
          </ac:picMkLst>
        </pc:picChg>
        <pc:picChg chg="mod">
          <ac:chgData name="Ashia Sheikh [Chillibreeze]" userId="6452a783-bade-4cce-97f1-f56691f8b6f5" providerId="ADAL" clId="{AAD2BC53-4EB8-4B3F-A92A-07B9620A8667}" dt="2020-07-16T06:42:29.742" v="850" actId="962"/>
          <ac:picMkLst>
            <pc:docMk/>
            <pc:sldMk cId="749405755" sldId="1799"/>
            <ac:picMk id="22" creationId="{C62A4E39-1CA2-4123-9A87-F3F10519A974}"/>
          </ac:picMkLst>
        </pc:picChg>
      </pc:sldChg>
      <pc:sldChg chg="modSp mod">
        <pc:chgData name="Ashia Sheikh [Chillibreeze]" userId="6452a783-bade-4cce-97f1-f56691f8b6f5" providerId="ADAL" clId="{AAD2BC53-4EB8-4B3F-A92A-07B9620A8667}" dt="2020-07-16T07:47:08.891" v="1014" actId="20577"/>
        <pc:sldMkLst>
          <pc:docMk/>
          <pc:sldMk cId="3715566362" sldId="1800"/>
        </pc:sldMkLst>
        <pc:spChg chg="mod">
          <ac:chgData name="Ashia Sheikh [Chillibreeze]" userId="6452a783-bade-4cce-97f1-f56691f8b6f5" providerId="ADAL" clId="{AAD2BC53-4EB8-4B3F-A92A-07B9620A8667}" dt="2020-07-16T07:47:08.891" v="1014" actId="20577"/>
          <ac:spMkLst>
            <pc:docMk/>
            <pc:sldMk cId="3715566362" sldId="1800"/>
            <ac:spMk id="12" creationId="{147F36F3-D17C-42FB-92F2-C754B53434A8}"/>
          </ac:spMkLst>
        </pc:spChg>
      </pc:sldChg>
      <pc:sldChg chg="modSp mod">
        <pc:chgData name="Ashia Sheikh [Chillibreeze]" userId="6452a783-bade-4cce-97f1-f56691f8b6f5" providerId="ADAL" clId="{AAD2BC53-4EB8-4B3F-A92A-07B9620A8667}" dt="2020-07-16T06:45:35.368" v="1008" actId="962"/>
        <pc:sldMkLst>
          <pc:docMk/>
          <pc:sldMk cId="1849115978" sldId="1801"/>
        </pc:sldMkLst>
        <pc:picChg chg="mod">
          <ac:chgData name="Ashia Sheikh [Chillibreeze]" userId="6452a783-bade-4cce-97f1-f56691f8b6f5" providerId="ADAL" clId="{AAD2BC53-4EB8-4B3F-A92A-07B9620A8667}" dt="2020-07-16T06:45:35.368" v="1008" actId="962"/>
          <ac:picMkLst>
            <pc:docMk/>
            <pc:sldMk cId="1849115978" sldId="1801"/>
            <ac:picMk id="11" creationId="{FB50E34C-4D3D-4910-A2CF-83F8F3D4FC42}"/>
          </ac:picMkLst>
        </pc:picChg>
      </pc:sldChg>
      <pc:sldChg chg="modSp mod">
        <pc:chgData name="Ashia Sheikh [Chillibreeze]" userId="6452a783-bade-4cce-97f1-f56691f8b6f5" providerId="ADAL" clId="{AAD2BC53-4EB8-4B3F-A92A-07B9620A8667}" dt="2020-07-16T07:47:34.744" v="1016" actId="2711"/>
        <pc:sldMkLst>
          <pc:docMk/>
          <pc:sldMk cId="4158698811" sldId="1802"/>
        </pc:sldMkLst>
        <pc:spChg chg="mod">
          <ac:chgData name="Ashia Sheikh [Chillibreeze]" userId="6452a783-bade-4cce-97f1-f56691f8b6f5" providerId="ADAL" clId="{AAD2BC53-4EB8-4B3F-A92A-07B9620A8667}" dt="2020-07-16T07:47:34.744" v="1016" actId="2711"/>
          <ac:spMkLst>
            <pc:docMk/>
            <pc:sldMk cId="4158698811" sldId="1802"/>
            <ac:spMk id="14" creationId="{74886D6C-4685-419C-93DF-AD3DF8BCA687}"/>
          </ac:spMkLst>
        </pc:spChg>
        <pc:picChg chg="mod">
          <ac:chgData name="Ashia Sheikh [Chillibreeze]" userId="6452a783-bade-4cce-97f1-f56691f8b6f5" providerId="ADAL" clId="{AAD2BC53-4EB8-4B3F-A92A-07B9620A8667}" dt="2020-07-16T06:45:45.721" v="1010" actId="962"/>
          <ac:picMkLst>
            <pc:docMk/>
            <pc:sldMk cId="4158698811" sldId="1802"/>
            <ac:picMk id="12" creationId="{E38525C9-C129-4602-808A-8D24ED057E5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10/4/2021 2:49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10/4/2021 2:48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microsoft.com/TrustCenter/Privacy/gdpr/default.aspx"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10/4/2021 2:48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572637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Dataverse</a:t>
            </a:r>
            <a:r>
              <a:rPr lang="en-US" sz="882" b="0" i="0" u="none" strike="noStrike" kern="1200" dirty="0">
                <a:solidFill>
                  <a:schemeClr val="tx1"/>
                </a:solidFill>
                <a:effectLst/>
                <a:latin typeface="Segoe UI Light" pitchFamily="34" charset="0"/>
                <a:ea typeface="+mn-ea"/>
                <a:cs typeface="+mn-cs"/>
              </a:rPr>
              <a:t> is a scalable data service and app platform which lets users securely store and manage data from multiple sources and integrate that data in business applications using a common data model to ensure ease and consistency to users. Dataverse is the common currency that enables the components of Microsoft Power Platform to work together. It’s the foundation that enables the consolidation, display, and manipulation of data.</a:t>
            </a:r>
          </a:p>
          <a:p>
            <a:endParaRPr lang="en-US" sz="882" b="0" i="0" u="none" strike="noStrike"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942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Microsoft Power Platform is made powerful by its ability to leverage data across many platforms. To do this, components of Microsoft Power Platform use connectors. You can think of connectors as a bridge from your data source to your app or workflow which allows information to be conveyed back and forth. Connectors allow you to extend your business solutions across platforms and add functionality for your users, and Microsoft Power Platform has more than 275 connectors with the ability to build custom connectors as well.</a:t>
            </a:r>
          </a:p>
          <a:p>
            <a:r>
              <a:rPr lang="en-US" sz="882" b="0" i="0" u="none" strike="noStrike" kern="1200" dirty="0">
                <a:solidFill>
                  <a:schemeClr val="tx1"/>
                </a:solidFill>
                <a:effectLst/>
                <a:latin typeface="Segoe UI Light" pitchFamily="34" charset="0"/>
                <a:ea typeface="+mn-ea"/>
                <a:cs typeface="+mn-cs"/>
              </a:rPr>
              <a:t>It is important to note that premium connectors require a paid plan for use. The connector reference in the summary and resources unit lists all connectors and whether they are considered standard or premium. Custom connectors are also considered a premium feature.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10/4/2021 2:48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Both of these data source types are commonly used to bring data and additional functionality to your solutions.</a:t>
            </a:r>
          </a:p>
          <a:p>
            <a:r>
              <a:rPr lang="en-US" sz="882" b="0" i="0" u="none" strike="noStrike" kern="1200" dirty="0">
                <a:solidFill>
                  <a:schemeClr val="tx1"/>
                </a:solidFill>
                <a:effectLst/>
                <a:latin typeface="Segoe UI Light" pitchFamily="34" charset="0"/>
                <a:ea typeface="+mn-ea"/>
                <a:cs typeface="+mn-cs"/>
              </a:rPr>
              <a:t>As you can see, connecting to data sources allows you to integrate disparate parts of your business solutions to build them out cohesively.</a:t>
            </a:r>
          </a:p>
          <a:p>
            <a:endParaRPr lang="en-US" dirty="0"/>
          </a:p>
          <a:p>
            <a:r>
              <a:rPr lang="en-US" sz="900" b="1" dirty="0"/>
              <a:t>Tabular data</a:t>
            </a:r>
            <a:r>
              <a:rPr lang="en-US" sz="900" dirty="0"/>
              <a:t>: A tabular data source is one that returns data in a structured table format. Power Apps can directly read and display these tables through galleries, forms, and other controls. Additionally, if the data source supports it, Power Apps can create, edit, and delete data from these data sources. Examples include Dataverse, SharePoint, and SQL Server.</a:t>
            </a:r>
          </a:p>
          <a:p>
            <a:endParaRPr lang="en-US" sz="900" dirty="0"/>
          </a:p>
          <a:p>
            <a:r>
              <a:rPr lang="en-US" sz="900" b="1" dirty="0"/>
              <a:t>Function-based data</a:t>
            </a:r>
            <a:r>
              <a:rPr lang="en-US" sz="900" dirty="0"/>
              <a:t>: A function-based data source is one that uses functions to interact with the data source. These functions can be used to return a table of data, but offer more extensive action such as the ability to send an email, update permissions, or create a calendar event. Examples include Office 365 Users, Project Online, and Azure Blob Storage.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10/4/2021 2:48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090581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Triggers</a:t>
            </a:r>
            <a:r>
              <a:rPr lang="en-US" sz="900" dirty="0"/>
              <a:t> are only used in Power Automate and prompt a flow to begin. Triggers can be time based, such as a flow which begins every day at 8:00 am, or they could be based off of an action like creating a new record in a table or receiving an email. You will always need a trigger to tell your workflow when to run.</a:t>
            </a:r>
          </a:p>
          <a:p>
            <a:endParaRPr lang="en-US" sz="900" dirty="0"/>
          </a:p>
          <a:p>
            <a:r>
              <a:rPr lang="en-US" sz="900" b="1" dirty="0"/>
              <a:t>Actions</a:t>
            </a:r>
            <a:r>
              <a:rPr lang="en-US" sz="900" dirty="0"/>
              <a:t> are used in Power Automate and Power Apps. Actions are prompted by the user or a trigger and allow interaction with your data source by some function. For example, an action would be sending an email in your workflow or app or writing a new line to a data source.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10/4/2021 2:48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61662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Data Protection:</a:t>
            </a:r>
          </a:p>
          <a:p>
            <a:r>
              <a:rPr lang="en-US" sz="882" b="0" i="0" u="none" strike="noStrike" kern="1200" dirty="0">
                <a:solidFill>
                  <a:schemeClr val="tx1"/>
                </a:solidFill>
                <a:effectLst/>
                <a:latin typeface="Segoe UI Light" pitchFamily="34" charset="0"/>
                <a:ea typeface="+mn-ea"/>
                <a:cs typeface="+mn-cs"/>
              </a:rPr>
              <a:t>Data as it is in transit between user devices and the Microsoft datacenters are secured. Connections established between customers and Microsoft datacenters are encrypted, and all public endpoints are secured using industry-standard TLS. TLS effectively establishes a security-enhanced browser to server connection to help ensure data confidentiality and integrity between desktops and datacenters. API access from the customer endpoint to the server is also similarly protected. Currently, TLS 1.2 (or higher) is required for accessing the server endpoints.</a:t>
            </a:r>
          </a:p>
          <a:p>
            <a:endParaRPr lang="en-US" sz="882" b="0" i="0" u="none" strike="noStrike" kern="1200" dirty="0">
              <a:solidFill>
                <a:schemeClr val="tx1"/>
              </a:solidFill>
              <a:effectLst/>
              <a:latin typeface="Segoe UI Light" pitchFamily="34" charset="0"/>
              <a:ea typeface="+mn-ea"/>
              <a:cs typeface="+mn-cs"/>
            </a:endParaRPr>
          </a:p>
          <a:p>
            <a:pPr algn="l"/>
            <a:r>
              <a:rPr lang="en-US" b="1" i="0" dirty="0">
                <a:effectLst/>
                <a:latin typeface="Segoe UI" panose="020B0502040204020203" pitchFamily="34" charset="0"/>
              </a:rPr>
              <a:t>Resources to manage GDPR Compliance</a:t>
            </a:r>
          </a:p>
          <a:p>
            <a:pPr algn="l"/>
            <a:r>
              <a:rPr lang="en-US" b="0" i="0" dirty="0">
                <a:effectLst/>
                <a:latin typeface="Segoe UI" panose="020B0502040204020203" pitchFamily="34" charset="0"/>
              </a:rPr>
              <a:t>The European Union General Data Protection Regulation (GDPR) is one of the newest privacy regulations enacted that gives rights to people to manage their personal data. A complete discussion of GDPR is beyond the scope of this content, however Microsoft Power Platform does fully support the GDPR. For more GDPR resources and information, visit the Trust Center at </a:t>
            </a:r>
            <a:r>
              <a:rPr lang="en-US" b="0" i="0" u="none" strike="noStrike" dirty="0">
                <a:effectLst/>
                <a:latin typeface="Segoe UI" panose="020B0502040204020203" pitchFamily="34" charset="0"/>
                <a:hlinkClick r:id="rId3"/>
              </a:rPr>
              <a:t>https://www.microsoft.com/TrustCenter/Privacy/gdpr/default.aspx</a:t>
            </a:r>
            <a:r>
              <a:rPr lang="en-US" b="0" i="0" dirty="0">
                <a:effectLst/>
                <a:latin typeface="Segoe UI" panose="020B0502040204020203" pitchFamily="34" charset="0"/>
              </a:rPr>
              <a:t> .</a:t>
            </a:r>
          </a:p>
          <a:p>
            <a:br>
              <a:rPr lang="en-US" dirty="0"/>
            </a:br>
            <a:endParaRPr lang="en-US" sz="882"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10/4/2021 2:48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672484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Although we live in a data driven world, your business can find it difficult to take advantage of the data you have access to. Sales, customer, and employee data should drive our business decisions, but where do we even start? Microsoft Power Platform can add value to any business by helping you to analyze, act, and automate. Act by building custom apps in Power Apps, automate processes based on the data you collect in Power Automation, and analyze the data you have collected in Power BI.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Consider a business that has IT equipment for general use. Currently equipment check-out is conducted by visiting the IT office and if the product is available, writing your name and the equipment name in a notebook. Employees may have to visit IT several times before equipment becomes available, and IT personnel must drop their tasks to check on equipment status or go to collect it for the employee. Sometimes employees hold onto the equipment longer than they intend and an IT personnel spends time tracking it down. In addition, important equipment information such as serial number, warranty details, and instructions for use are kept somewhere in the IT office. How can Microsoft Power Platform improve this process?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Apps allows us to build an app that has all equipment listed, the status of that equipment, and even important details such as use instructions. This way employees can check out available equipment, walk to IT at a specified pick up time where the equipment will be ready, and even access the use instructions or flag an equipment malfunction from their phone or tablet. Power Automate can read when equipment needs to be returned and send reminder emails out, or even a warning that the equipment is late being checked in. Users can see when equipment is booked through the app and request check out for a future date at which time Power Automate can send them a reminder to pick the equipment up and IT a reminder to have it ready. Power BI can take all the data generated from the app and analyze it to help you understand what equipment is used most often and by whom. This way you can decide if you need additional equipment, if some users or departments need dedicated equipment, and when your equipment has reached the end of its usefulness. </a:t>
            </a:r>
          </a:p>
          <a:p>
            <a:r>
              <a:rPr lang="en-US" sz="882" b="0" i="0" u="none" strike="noStrike" kern="1200" dirty="0">
                <a:solidFill>
                  <a:schemeClr val="tx1"/>
                </a:solidFill>
                <a:effectLst/>
                <a:latin typeface="Segoe UI Light" pitchFamily="34" charset="0"/>
                <a:ea typeface="+mn-ea"/>
                <a:cs typeface="+mn-cs"/>
              </a:rPr>
              <a:t>This is only one common scenario in which Microsoft Power Platform can transform the way businesses work. Consider your own business and what processes take up valuable time and are a burden to customers or employees. How can you leverage Microsoft Power Platform to improve them?</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10/4/2021 2:48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190393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10/4/2021 2:48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659830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10/4/2021 2:48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748562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10/4/2021 2:48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941642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10/4/2021 2:48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334207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Microsoft Power Platform is comprised of four key products: Power Apps, Power Automate, and Power BI and Power Virtual Agents.</a:t>
            </a:r>
          </a:p>
          <a:p>
            <a:endParaRPr lang="en-US" b="1" dirty="0">
              <a:effectLst/>
            </a:endParaRPr>
          </a:p>
          <a:p>
            <a:r>
              <a:rPr lang="en-US" b="1" dirty="0">
                <a:effectLst/>
              </a:rPr>
              <a:t>Power Apps</a:t>
            </a:r>
            <a:r>
              <a:rPr lang="en-US" dirty="0">
                <a:effectLst/>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 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b="1" dirty="0">
              <a:effectLst/>
            </a:endParaRPr>
          </a:p>
          <a:p>
            <a:r>
              <a:rPr lang="en-US" b="1" dirty="0">
                <a:effectLst/>
              </a:rPr>
              <a:t>Power Automate</a:t>
            </a:r>
            <a:r>
              <a:rPr lang="en-US" dirty="0">
                <a:effectLst/>
              </a:rPr>
              <a:t> lets users create automated workflows between applications and services. It helps automate repetitive business processes such as communication, data collections, and decision approvals. If you have ever been performing a repetitive task for work and think, “This is so easy a monkey could do it,” Power Automate is your new best friend. Don't waste important productive hours on drafting the same email for a weekly update or walking approvals through. Not only for the individual user, Power Automate allows for the creation of enterprise-grade process automation. Power </a:t>
            </a:r>
            <a:r>
              <a:rPr lang="en-US" dirty="0" err="1">
                <a:effectLst/>
              </a:rPr>
              <a:t>Automate's</a:t>
            </a:r>
            <a:r>
              <a:rPr lang="en-US" dirty="0">
                <a:effectLst/>
              </a:rPr>
              <a:t> simple interface allows every level of user to automate work tasks from beginners to seasoned developers.</a:t>
            </a:r>
          </a:p>
          <a:p>
            <a:endParaRPr lang="en-US" b="1" dirty="0">
              <a:effectLst/>
            </a:endParaRPr>
          </a:p>
          <a:p>
            <a:r>
              <a:rPr lang="en-US" b="1" dirty="0">
                <a:effectLst/>
              </a:rPr>
              <a:t>Power BI</a:t>
            </a:r>
            <a:r>
              <a:rPr lang="en-US" dirty="0">
                <a:effectLst/>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 You can consider Power BI as the analysis and insights leg of Microsoft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b="1" dirty="0">
              <a:effectLst/>
            </a:endParaRPr>
          </a:p>
          <a:p>
            <a:r>
              <a:rPr lang="en-US" b="1" dirty="0">
                <a:effectLst/>
              </a:rPr>
              <a:t>Power Virtual Agents</a:t>
            </a:r>
            <a:r>
              <a:rPr lang="en-US" dirty="0">
                <a:effectLst/>
              </a:rPr>
              <a:t> enables anyone to create powerful chatbots using a guided, no-code graphical interface, without the need for data scientists or developers. 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10/4/2021 2:48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21142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Apps</a:t>
            </a:r>
            <a:r>
              <a:rPr lang="en-US" sz="882" b="0" i="0" u="none" strike="noStrike" kern="1200" dirty="0">
                <a:solidFill>
                  <a:schemeClr val="tx1"/>
                </a:solidFill>
                <a:effectLst/>
                <a:latin typeface="Segoe UI Light" pitchFamily="34" charset="0"/>
                <a:ea typeface="+mn-ea"/>
                <a:cs typeface="+mn-cs"/>
              </a:rPr>
              <a:t> provides a rapid low code development environment for building custom apps for business needs. It has services, connectors, and a scalable data service and app platform (Dataverse) to allow simple integration and interaction with existing data. Power Apps enables the creation of web and mobile applications that run on all devices.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208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Automate</a:t>
            </a:r>
            <a:r>
              <a:rPr lang="en-US" sz="882" b="0" i="0" u="none" strike="noStrike" kern="1200" dirty="0">
                <a:solidFill>
                  <a:schemeClr val="tx1"/>
                </a:solidFill>
                <a:effectLst/>
                <a:latin typeface="Segoe UI Light" pitchFamily="34" charset="0"/>
                <a:ea typeface="+mn-ea"/>
                <a:cs typeface="+mn-cs"/>
              </a:rPr>
              <a:t> lets users create automated workflows between applications and services. It helps automate repetitive business processes such as communication, data collections, and decision approvals.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You can avoid wasting important productive hours on drafting the same email for a weekly update or walking approvals through. Not only for the individual user, Power Automate allows for the creation of enterprise-grade process automation. Power </a:t>
            </a:r>
            <a:r>
              <a:rPr lang="en-US" sz="882" b="0" i="0" u="none" strike="noStrike" kern="1200" dirty="0" err="1">
                <a:solidFill>
                  <a:schemeClr val="tx1"/>
                </a:solidFill>
                <a:effectLst/>
                <a:latin typeface="Segoe UI Light" pitchFamily="34" charset="0"/>
                <a:ea typeface="+mn-ea"/>
                <a:cs typeface="+mn-cs"/>
              </a:rPr>
              <a:t>Automate's</a:t>
            </a:r>
            <a:r>
              <a:rPr lang="en-US" sz="882" b="0" i="0" u="none" strike="noStrike" kern="1200" dirty="0">
                <a:solidFill>
                  <a:schemeClr val="tx1"/>
                </a:solidFill>
                <a:effectLst/>
                <a:latin typeface="Segoe UI Light" pitchFamily="34" charset="0"/>
                <a:ea typeface="+mn-ea"/>
                <a:cs typeface="+mn-cs"/>
              </a:rPr>
              <a:t> simple interface allows every level of user to automate work tasks from beginners to seasoned developers.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92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BI</a:t>
            </a:r>
            <a:r>
              <a:rPr lang="en-US" sz="882" b="0" i="0" u="none" strike="noStrike" kern="1200" dirty="0">
                <a:solidFill>
                  <a:schemeClr val="tx1"/>
                </a:solidFill>
                <a:effectLst/>
                <a:latin typeface="Segoe UI Light" pitchFamily="34" charset="0"/>
                <a:ea typeface="+mn-ea"/>
                <a:cs typeface="+mn-cs"/>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You can consider Power BI as the analysis and insights leg of Microsoft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569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dirty="0">
                <a:solidFill>
                  <a:schemeClr val="tx1"/>
                </a:solidFill>
                <a:effectLst/>
                <a:latin typeface="Segoe UI Light" pitchFamily="34" charset="0"/>
                <a:ea typeface="+mn-ea"/>
                <a:cs typeface="+mn-cs"/>
              </a:rPr>
              <a:t>Power Virtual Agents</a:t>
            </a:r>
            <a:r>
              <a:rPr lang="en-US" sz="882" b="0" i="0" u="none" strike="noStrike" kern="1200" dirty="0">
                <a:solidFill>
                  <a:schemeClr val="tx1"/>
                </a:solidFill>
                <a:effectLst/>
                <a:latin typeface="Segoe UI Light" pitchFamily="34" charset="0"/>
                <a:ea typeface="+mn-ea"/>
                <a:cs typeface="+mn-cs"/>
              </a:rPr>
              <a:t> enables anyone to create powerful chatbots using a guided, no-code graphical interface, without the need for data scientists or developers.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0344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file:///C:\Users\WanlambokNongbetChil\Desktop\Del\aaaaa.png" TargetMode="External"/><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file:///C:\Users\WanlambokNongbetChil\Desktop\Del\aaaaa.png" TargetMode="External"/><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descr="Microsoft Power Platform logo">
            <a:extLst>
              <a:ext uri="{FF2B5EF4-FFF2-40B4-BE49-F238E27FC236}">
                <a16:creationId xmlns:a16="http://schemas.microsoft.com/office/drawing/2014/main" id="{855E678C-9236-484E-BCC6-03F3CD84D5BD}"/>
              </a:ext>
            </a:extLst>
          </p:cNvPr>
          <p:cNvPicPr>
            <a:picLocks noChangeAspect="1"/>
          </p:cNvPicPr>
          <p:nvPr userDrawn="1"/>
        </p:nvPicPr>
        <p:blipFill rotWithShape="1">
          <a:blip r:embed="rId3"/>
          <a:srcRect l="7678" t="32349" r="7678" b="32349"/>
          <a:stretch/>
        </p:blipFill>
        <p:spPr>
          <a:xfrm>
            <a:off x="567532" y="578850"/>
            <a:ext cx="3097211" cy="3089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979539"/>
            <a:ext cx="4167887" cy="553998"/>
          </a:xfrm>
        </p:spPr>
        <p:txBody>
          <a:bodyPr anchor="b" anchorCtr="0">
            <a:spAutoFit/>
          </a:bodyPr>
          <a:lstStyle>
            <a:lvl1pPr>
              <a:defRPr>
                <a:solidFill>
                  <a:schemeClr val="tx1"/>
                </a:solidFill>
              </a:defRPr>
            </a:lvl1pPr>
          </a:lstStyle>
          <a:p>
            <a:endParaRPr lang="en-US"/>
          </a:p>
        </p:txBody>
      </p:sp>
    </p:spTree>
    <p:extLst>
      <p:ext uri="{BB962C8B-B14F-4D97-AF65-F5344CB8AC3E}">
        <p14:creationId xmlns:p14="http://schemas.microsoft.com/office/powerpoint/2010/main" val="1317557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_Title">
    <p:bg>
      <p:bgPr>
        <a:blipFill dpi="0" rotWithShape="1">
          <a:blip r:embed="rId2" r:link="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199" y="3227663"/>
            <a:ext cx="2329181" cy="402674"/>
          </a:xfrm>
          <a:prstGeom prst="rect">
            <a:avLst/>
          </a:prstGeom>
        </p:spPr>
        <p:txBody>
          <a:bodyPr wrap="square" lIns="0" tIns="0" rIns="0" bIns="0" anchor="ctr">
            <a:spAutoFit/>
          </a:bodyPr>
          <a:lstStyle>
            <a:lvl1pPr>
              <a:lnSpc>
                <a:spcPts val="3137"/>
              </a:lnSpc>
              <a:defRPr sz="3600" strike="noStrike">
                <a:solidFill>
                  <a:schemeClr val="bg1"/>
                </a:solidFill>
              </a:defRPr>
            </a:lvl1pPr>
          </a:lstStyle>
          <a:p>
            <a:r>
              <a:rPr lang="en-US"/>
              <a:t>Title</a:t>
            </a:r>
          </a:p>
        </p:txBody>
      </p:sp>
    </p:spTree>
    <p:extLst>
      <p:ext uri="{BB962C8B-B14F-4D97-AF65-F5344CB8AC3E}">
        <p14:creationId xmlns:p14="http://schemas.microsoft.com/office/powerpoint/2010/main" val="425285288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p:bg>
      <p:bgPr>
        <a:blipFill dpi="0" rotWithShape="1">
          <a:blip r:embed="rId2" r:link="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199" y="3221829"/>
            <a:ext cx="2329181" cy="414344"/>
          </a:xfrm>
          <a:prstGeom prst="rect">
            <a:avLst/>
          </a:prstGeom>
        </p:spPr>
        <p:txBody>
          <a:bodyPr wrap="square" lIns="0" tIns="0" rIns="0" bIns="0" anchor="ctr">
            <a:spAutoFit/>
          </a:bodyPr>
          <a:lstStyle>
            <a:lvl1pPr>
              <a:lnSpc>
                <a:spcPts val="3137"/>
              </a:lnSpc>
              <a:defRPr sz="3600" strike="noStrike">
                <a:solidFill>
                  <a:schemeClr val="bg1"/>
                </a:solidFill>
              </a:defRPr>
            </a:lvl1pPr>
          </a:lstStyle>
          <a:p>
            <a:r>
              <a:rPr lang="en-US"/>
              <a:t>Title</a:t>
            </a:r>
          </a:p>
        </p:txBody>
      </p:sp>
    </p:spTree>
    <p:extLst>
      <p:ext uri="{BB962C8B-B14F-4D97-AF65-F5344CB8AC3E}">
        <p14:creationId xmlns:p14="http://schemas.microsoft.com/office/powerpoint/2010/main" val="42528528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452744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85668"/>
            <a:ext cx="8500727" cy="443198"/>
          </a:xfrm>
          <a:noFill/>
        </p:spPr>
        <p:txBody>
          <a:bodyPr wrap="square" lIns="0" tIns="0" rIns="0" bIns="0" anchor="ctr"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5632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0336132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12567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57968"/>
            <a:ext cx="8500727" cy="498598"/>
          </a:xfrm>
          <a:noFill/>
        </p:spPr>
        <p:txBody>
          <a:bodyPr wrap="square"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5632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635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360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6714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34254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
        <p:nvSpPr>
          <p:cNvPr id="4" name="Title 3">
            <a:extLst>
              <a:ext uri="{FF2B5EF4-FFF2-40B4-BE49-F238E27FC236}">
                <a16:creationId xmlns:a16="http://schemas.microsoft.com/office/drawing/2014/main" id="{786F340D-2023-479B-9480-B6982FC80C10}"/>
              </a:ext>
            </a:extLst>
          </p:cNvPr>
          <p:cNvSpPr>
            <a:spLocks noGrp="1"/>
          </p:cNvSpPr>
          <p:nvPr>
            <p:ph type="title"/>
          </p:nvPr>
        </p:nvSpPr>
        <p:spPr>
          <a:xfrm>
            <a:off x="588263" y="-762000"/>
            <a:ext cx="11018520" cy="553998"/>
          </a:xfrm>
        </p:spPr>
        <p:txBody>
          <a:bodyPr/>
          <a:lstStyle/>
          <a:p>
            <a:r>
              <a:rPr lang="en-US"/>
              <a:t>Click to edit Master title style</a:t>
            </a:r>
            <a:endParaRPr lang="en-IN"/>
          </a:p>
        </p:txBody>
      </p:sp>
      <p:pic>
        <p:nvPicPr>
          <p:cNvPr id="8" name="Picture 7" descr="Microsoft Power Platform logo">
            <a:extLst>
              <a:ext uri="{FF2B5EF4-FFF2-40B4-BE49-F238E27FC236}">
                <a16:creationId xmlns:a16="http://schemas.microsoft.com/office/drawing/2014/main" id="{616D48CD-7B15-4135-B71E-E78218578485}"/>
              </a:ext>
            </a:extLst>
          </p:cNvPr>
          <p:cNvPicPr>
            <a:picLocks noChangeAspect="1"/>
          </p:cNvPicPr>
          <p:nvPr userDrawn="1"/>
        </p:nvPicPr>
        <p:blipFill rotWithShape="1">
          <a:blip r:embed="rId2"/>
          <a:srcRect l="7846" t="32201" r="7977" b="32201"/>
          <a:stretch/>
        </p:blipFill>
        <p:spPr>
          <a:xfrm>
            <a:off x="577057" y="581026"/>
            <a:ext cx="3074254" cy="310896"/>
          </a:xfrm>
          <a:prstGeom prst="rect">
            <a:avLst/>
          </a:prstGeom>
        </p:spPr>
      </p:pic>
    </p:spTree>
    <p:extLst>
      <p:ext uri="{BB962C8B-B14F-4D97-AF65-F5344CB8AC3E}">
        <p14:creationId xmlns:p14="http://schemas.microsoft.com/office/powerpoint/2010/main" val="1119843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7833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0803" y="601133"/>
            <a:ext cx="11018520" cy="553998"/>
          </a:xfrm>
        </p:spPr>
        <p:txBody>
          <a:bodyPr/>
          <a:lstStyle/>
          <a:p>
            <a:r>
              <a:rPr lang="en-US"/>
              <a:t>Click to edit Master title style</a:t>
            </a:r>
          </a:p>
        </p:txBody>
      </p:sp>
      <p:sp>
        <p:nvSpPr>
          <p:cNvPr id="3" name="Text Placeholder 2"/>
          <p:cNvSpPr>
            <a:spLocks noGrp="1"/>
          </p:cNvSpPr>
          <p:nvPr>
            <p:ph type="body" sz="quarter" idx="10"/>
          </p:nvPr>
        </p:nvSpPr>
        <p:spPr>
          <a:xfrm>
            <a:off x="586740" y="1579430"/>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a:extLst>
              <a:ext uri="{FF2B5EF4-FFF2-40B4-BE49-F238E27FC236}">
                <a16:creationId xmlns:a16="http://schemas.microsoft.com/office/drawing/2014/main" id="{DEE2B370-72F0-4D3C-94D2-BB4825752C12}"/>
              </a:ext>
            </a:extLst>
          </p:cNvPr>
          <p:cNvSpPr txBox="1">
            <a:spLocks noChangeArrowheads="1"/>
          </p:cNvSpPr>
          <p:nvPr userDrawn="1"/>
        </p:nvSpPr>
        <p:spPr bwMode="blackWhite">
          <a:xfrm>
            <a:off x="4912729" y="6673568"/>
            <a:ext cx="2523657" cy="12311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8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AFFF0B9D-9BA9-4F4C-8C52-08F741A5E501}"/>
              </a:ext>
            </a:extLst>
          </p:cNvPr>
          <p:cNvPicPr>
            <a:picLocks noChangeAspect="1"/>
          </p:cNvPicPr>
          <p:nvPr userDrawn="1"/>
        </p:nvPicPr>
        <p:blipFill>
          <a:blip r:embed="rId2"/>
          <a:stretch>
            <a:fillRect/>
          </a:stretch>
        </p:blipFill>
        <p:spPr>
          <a:xfrm>
            <a:off x="180075" y="76228"/>
            <a:ext cx="2552381" cy="457143"/>
          </a:xfrm>
          <a:prstGeom prst="rect">
            <a:avLst/>
          </a:prstGeom>
        </p:spPr>
      </p:pic>
    </p:spTree>
    <p:extLst>
      <p:ext uri="{BB962C8B-B14F-4D97-AF65-F5344CB8AC3E}">
        <p14:creationId xmlns:p14="http://schemas.microsoft.com/office/powerpoint/2010/main" val="21864188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6591402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113932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0803" y="601133"/>
            <a:ext cx="11018520" cy="553998"/>
          </a:xfrm>
        </p:spPr>
        <p:txBody>
          <a:bodyPr/>
          <a:lstStyle/>
          <a:p>
            <a:r>
              <a:rPr lang="en-US"/>
              <a:t>Click to edit Master title style</a:t>
            </a:r>
          </a:p>
        </p:txBody>
      </p:sp>
      <p:sp>
        <p:nvSpPr>
          <p:cNvPr id="3" name="Text Placeholder 2"/>
          <p:cNvSpPr>
            <a:spLocks noGrp="1"/>
          </p:cNvSpPr>
          <p:nvPr>
            <p:ph type="body" sz="quarter" idx="10"/>
          </p:nvPr>
        </p:nvSpPr>
        <p:spPr>
          <a:xfrm>
            <a:off x="586740" y="1579430"/>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a:extLst>
              <a:ext uri="{FF2B5EF4-FFF2-40B4-BE49-F238E27FC236}">
                <a16:creationId xmlns:a16="http://schemas.microsoft.com/office/drawing/2014/main" id="{DEE2B370-72F0-4D3C-94D2-BB4825752C12}"/>
              </a:ext>
            </a:extLst>
          </p:cNvPr>
          <p:cNvSpPr txBox="1">
            <a:spLocks noChangeArrowheads="1"/>
          </p:cNvSpPr>
          <p:nvPr userDrawn="1"/>
        </p:nvSpPr>
        <p:spPr bwMode="blackWhite">
          <a:xfrm>
            <a:off x="4912729" y="6673568"/>
            <a:ext cx="2523657" cy="12311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8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0332620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51151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7706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2532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descr="Microsoft Power Platform logo">
            <a:extLst>
              <a:ext uri="{FF2B5EF4-FFF2-40B4-BE49-F238E27FC236}">
                <a16:creationId xmlns:a16="http://schemas.microsoft.com/office/drawing/2014/main" id="{855E678C-9236-484E-BCC6-03F3CD84D5BD}"/>
              </a:ext>
            </a:extLst>
          </p:cNvPr>
          <p:cNvPicPr>
            <a:picLocks noChangeAspect="1"/>
          </p:cNvPicPr>
          <p:nvPr userDrawn="1"/>
        </p:nvPicPr>
        <p:blipFill rotWithShape="1">
          <a:blip r:embed="rId3"/>
          <a:srcRect l="7678" t="32349" r="7678" b="32349"/>
          <a:stretch/>
        </p:blipFill>
        <p:spPr>
          <a:xfrm>
            <a:off x="567532" y="578850"/>
            <a:ext cx="3097211" cy="3089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979539"/>
            <a:ext cx="4167887" cy="553998"/>
          </a:xfrm>
        </p:spPr>
        <p:txBody>
          <a:bodyPr anchor="b" anchorCtr="0">
            <a:spAutoFit/>
          </a:bodyPr>
          <a:lstStyle>
            <a:lvl1pPr>
              <a:defRPr>
                <a:solidFill>
                  <a:schemeClr val="tx1"/>
                </a:solidFill>
              </a:defRPr>
            </a:lvl1pPr>
          </a:lstStyle>
          <a:p>
            <a:endParaRPr lang="en-US"/>
          </a:p>
        </p:txBody>
      </p:sp>
    </p:spTree>
    <p:extLst>
      <p:ext uri="{BB962C8B-B14F-4D97-AF65-F5344CB8AC3E}">
        <p14:creationId xmlns:p14="http://schemas.microsoft.com/office/powerpoint/2010/main" val="1317557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0265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5914137" cy="553998"/>
          </a:xfrm>
        </p:spPr>
        <p:txBody>
          <a:bodyPr/>
          <a:lstStyle/>
          <a:p>
            <a:r>
              <a:rPr lang="en-US"/>
              <a:t>Click to edit Master title style</a:t>
            </a:r>
          </a:p>
        </p:txBody>
      </p:sp>
    </p:spTree>
    <p:extLst>
      <p:ext uri="{BB962C8B-B14F-4D97-AF65-F5344CB8AC3E}">
        <p14:creationId xmlns:p14="http://schemas.microsoft.com/office/powerpoint/2010/main" val="18581065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4BFBC-9AE0-493D-B462-54A492DD4DCE}"/>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7A94B293-DE06-48B8-BF99-2989B2883BD6}"/>
              </a:ext>
            </a:extLst>
          </p:cNvPr>
          <p:cNvSpPr/>
          <p:nvPr userDrawn="1"/>
        </p:nvSpPr>
        <p:spPr bwMode="auto">
          <a:xfrm>
            <a:off x="588264" y="1905388"/>
            <a:ext cx="3576733" cy="356831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a:solidFill>
                <a:schemeClr val="tx1"/>
              </a:solidFill>
            </a:endParaRPr>
          </a:p>
        </p:txBody>
      </p:sp>
      <p:pic>
        <p:nvPicPr>
          <p:cNvPr id="4" name="Picture 3">
            <a:extLst>
              <a:ext uri="{FF2B5EF4-FFF2-40B4-BE49-F238E27FC236}">
                <a16:creationId xmlns:a16="http://schemas.microsoft.com/office/drawing/2014/main" id="{EBC5592A-5749-4AED-9212-69063B95309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759695" y="2058384"/>
            <a:ext cx="755872" cy="755872"/>
          </a:xfrm>
          <a:prstGeom prst="rect">
            <a:avLst/>
          </a:prstGeom>
        </p:spPr>
      </p:pic>
      <p:sp>
        <p:nvSpPr>
          <p:cNvPr id="6" name="Rectangle 5">
            <a:extLst>
              <a:ext uri="{FF2B5EF4-FFF2-40B4-BE49-F238E27FC236}">
                <a16:creationId xmlns:a16="http://schemas.microsoft.com/office/drawing/2014/main" id="{844FF6EE-777B-4F39-B384-446DD27717ED}"/>
              </a:ext>
            </a:extLst>
          </p:cNvPr>
          <p:cNvSpPr/>
          <p:nvPr userDrawn="1"/>
        </p:nvSpPr>
        <p:spPr bwMode="auto">
          <a:xfrm>
            <a:off x="4316015" y="1905388"/>
            <a:ext cx="3576733" cy="356831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a:solidFill>
                <a:schemeClr val="tx1"/>
              </a:solidFill>
            </a:endParaRPr>
          </a:p>
        </p:txBody>
      </p:sp>
      <p:pic>
        <p:nvPicPr>
          <p:cNvPr id="7" name="Picture 6">
            <a:extLst>
              <a:ext uri="{FF2B5EF4-FFF2-40B4-BE49-F238E27FC236}">
                <a16:creationId xmlns:a16="http://schemas.microsoft.com/office/drawing/2014/main" id="{F3E1F97F-5C87-437A-A55A-35937AC1434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13643" y="2058384"/>
            <a:ext cx="755872" cy="755872"/>
          </a:xfrm>
          <a:prstGeom prst="rect">
            <a:avLst/>
          </a:prstGeom>
        </p:spPr>
      </p:pic>
      <p:sp>
        <p:nvSpPr>
          <p:cNvPr id="9" name="Rectangle 8">
            <a:extLst>
              <a:ext uri="{FF2B5EF4-FFF2-40B4-BE49-F238E27FC236}">
                <a16:creationId xmlns:a16="http://schemas.microsoft.com/office/drawing/2014/main" id="{0C2E320B-5A24-4C8E-A7D5-8E13C6FB3001}"/>
              </a:ext>
            </a:extLst>
          </p:cNvPr>
          <p:cNvSpPr/>
          <p:nvPr userDrawn="1"/>
        </p:nvSpPr>
        <p:spPr bwMode="auto">
          <a:xfrm>
            <a:off x="8043767" y="1905388"/>
            <a:ext cx="3576733" cy="356831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a:solidFill>
                <a:schemeClr val="tx1"/>
              </a:solidFill>
            </a:endParaRPr>
          </a:p>
        </p:txBody>
      </p:sp>
      <p:pic>
        <p:nvPicPr>
          <p:cNvPr id="10" name="Picture 9">
            <a:extLst>
              <a:ext uri="{FF2B5EF4-FFF2-40B4-BE49-F238E27FC236}">
                <a16:creationId xmlns:a16="http://schemas.microsoft.com/office/drawing/2014/main" id="{637FB91E-5744-4823-8728-4E60B668E88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267591" y="2058384"/>
            <a:ext cx="755872" cy="755872"/>
          </a:xfrm>
          <a:prstGeom prst="rect">
            <a:avLst/>
          </a:prstGeom>
        </p:spPr>
      </p:pic>
    </p:spTree>
    <p:extLst>
      <p:ext uri="{BB962C8B-B14F-4D97-AF65-F5344CB8AC3E}">
        <p14:creationId xmlns:p14="http://schemas.microsoft.com/office/powerpoint/2010/main" val="10486931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290859478"/>
      </p:ext>
    </p:extLst>
  </p:cSld>
  <p:clrMap bg1="lt1" tx1="dk1" bg2="lt2" tx2="dk2" accent1="accent1" accent2="accent2" accent3="accent3" accent4="accent4" accent5="accent5" accent6="accent6" hlink="hlink" folHlink="folHlink"/>
  <p:sldLayoutIdLst>
    <p:sldLayoutId id="2147484782" r:id="rId1"/>
    <p:sldLayoutId id="2147484755" r:id="rId2"/>
    <p:sldLayoutId id="2147484756" r:id="rId3"/>
    <p:sldLayoutId id="2147484757" r:id="rId4"/>
    <p:sldLayoutId id="2147484758" r:id="rId5"/>
    <p:sldLayoutId id="2147484746" r:id="rId6"/>
    <p:sldLayoutId id="2147484759" r:id="rId7"/>
    <p:sldLayoutId id="2147484779" r:id="rId8"/>
    <p:sldLayoutId id="2147484761" r:id="rId9"/>
    <p:sldLayoutId id="2147484783" r:id="rId10"/>
    <p:sldLayoutId id="2147484763" r:id="rId11"/>
    <p:sldLayoutId id="2147484764" r:id="rId12"/>
    <p:sldLayoutId id="2147484784" r:id="rId13"/>
    <p:sldLayoutId id="2147484765" r:id="rId14"/>
    <p:sldLayoutId id="2147484770" r:id="rId15"/>
    <p:sldLayoutId id="2147484778" r:id="rId16"/>
    <p:sldLayoutId id="2147484772" r:id="rId17"/>
    <p:sldLayoutId id="2147484773" r:id="rId18"/>
    <p:sldLayoutId id="2147484774" r:id="rId19"/>
    <p:sldLayoutId id="2147484775" r:id="rId20"/>
    <p:sldLayoutId id="2147484776" r:id="rId21"/>
    <p:sldLayoutId id="2147484780" r:id="rId22"/>
    <p:sldLayoutId id="2147484781" r:id="rId23"/>
    <p:sldLayoutId id="2147484785" r:id="rId24"/>
    <p:sldLayoutId id="2147484786"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5.emf"/><Relationship Id="rId4" Type="http://schemas.openxmlformats.org/officeDocument/2006/relationships/image" Target="../media/image14.emf"/></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wmf"/><Relationship Id="rId7" Type="http://schemas.openxmlformats.org/officeDocument/2006/relationships/image" Target="../media/image20.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wmf"/><Relationship Id="rId4" Type="http://schemas.openxmlformats.org/officeDocument/2006/relationships/image" Target="../media/image17.wmf"/><Relationship Id="rId9"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1317546"/>
            <a:ext cx="4740195" cy="2215991"/>
          </a:xfrm>
        </p:spPr>
        <p:txBody>
          <a:bodyPr/>
          <a:lstStyle/>
          <a:p>
            <a:r>
              <a:rPr lang="bs-Latn-BA" dirty="0"/>
              <a:t>Module </a:t>
            </a:r>
            <a:r>
              <a:rPr lang="en-US" dirty="0"/>
              <a:t>1: </a:t>
            </a:r>
            <a:br>
              <a:rPr lang="en-US" dirty="0"/>
            </a:br>
            <a:r>
              <a:rPr lang="en-US" dirty="0"/>
              <a:t>Introduction to Microsoft Power Platform</a:t>
            </a:r>
          </a:p>
        </p:txBody>
      </p:sp>
    </p:spTree>
    <p:extLst>
      <p:ext uri="{BB962C8B-B14F-4D97-AF65-F5344CB8AC3E}">
        <p14:creationId xmlns:p14="http://schemas.microsoft.com/office/powerpoint/2010/main" val="54670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588263" y="457200"/>
            <a:ext cx="8183880" cy="553998"/>
          </a:xfrm>
        </p:spPr>
        <p:txBody>
          <a:bodyPr/>
          <a:lstStyle/>
          <a:p>
            <a:r>
              <a:rPr lang="en-US" dirty="0"/>
              <a:t>Put all your data to work with Dataverse</a:t>
            </a:r>
          </a:p>
        </p:txBody>
      </p:sp>
      <p:pic>
        <p:nvPicPr>
          <p:cNvPr id="22" name="Graphic 1245" descr="Logo of Common Data Service">
            <a:extLst>
              <a:ext uri="{FF2B5EF4-FFF2-40B4-BE49-F238E27FC236}">
                <a16:creationId xmlns:a16="http://schemas.microsoft.com/office/drawing/2014/main" id="{C62A4E39-1CA2-4123-9A87-F3F10519A97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59853" y="691470"/>
            <a:ext cx="642419" cy="642419"/>
          </a:xfrm>
          <a:prstGeom prst="rect">
            <a:avLst/>
          </a:prstGeom>
        </p:spPr>
      </p:pic>
      <p:sp>
        <p:nvSpPr>
          <p:cNvPr id="6" name="Rectangle 5">
            <a:extLst>
              <a:ext uri="{FF2B5EF4-FFF2-40B4-BE49-F238E27FC236}">
                <a16:creationId xmlns:a16="http://schemas.microsoft.com/office/drawing/2014/main" id="{7A7289C6-F6C0-47B0-9D7D-FB4AA402DFFC}"/>
              </a:ext>
            </a:extLst>
          </p:cNvPr>
          <p:cNvSpPr/>
          <p:nvPr/>
        </p:nvSpPr>
        <p:spPr>
          <a:xfrm>
            <a:off x="588262" y="1766456"/>
            <a:ext cx="3802763" cy="144094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800" dirty="0">
                <a:solidFill>
                  <a:schemeClr val="tx1"/>
                </a:solidFill>
              </a:rPr>
              <a:t>Jumpstart apps using a standardized data model with business logic, security and integration built-in</a:t>
            </a:r>
          </a:p>
        </p:txBody>
      </p:sp>
      <p:sp>
        <p:nvSpPr>
          <p:cNvPr id="7" name="Rectangle 6">
            <a:extLst>
              <a:ext uri="{FF2B5EF4-FFF2-40B4-BE49-F238E27FC236}">
                <a16:creationId xmlns:a16="http://schemas.microsoft.com/office/drawing/2014/main" id="{934885E6-2D2F-4DD5-B176-D3575022D10C}"/>
              </a:ext>
            </a:extLst>
          </p:cNvPr>
          <p:cNvSpPr/>
          <p:nvPr/>
        </p:nvSpPr>
        <p:spPr>
          <a:xfrm>
            <a:off x="588262" y="3336555"/>
            <a:ext cx="3802763" cy="144094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800" dirty="0">
                <a:solidFill>
                  <a:schemeClr val="tx1"/>
                </a:solidFill>
              </a:rPr>
              <a:t>Extend to your own needs and integrate across your apps and services </a:t>
            </a:r>
          </a:p>
        </p:txBody>
      </p:sp>
      <p:sp>
        <p:nvSpPr>
          <p:cNvPr id="8" name="Rectangle 7">
            <a:extLst>
              <a:ext uri="{FF2B5EF4-FFF2-40B4-BE49-F238E27FC236}">
                <a16:creationId xmlns:a16="http://schemas.microsoft.com/office/drawing/2014/main" id="{F5DD4B90-DC0F-4B2D-8E70-138CFBA4E739}"/>
              </a:ext>
            </a:extLst>
          </p:cNvPr>
          <p:cNvSpPr/>
          <p:nvPr/>
        </p:nvSpPr>
        <p:spPr>
          <a:xfrm>
            <a:off x="588262" y="4906654"/>
            <a:ext cx="3802763" cy="144094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800" dirty="0">
                <a:solidFill>
                  <a:schemeClr val="tx1"/>
                </a:solidFill>
              </a:rPr>
              <a:t>Seamless Dynamics 365, Office 365, and Azure integration, augmented with data from industry partners </a:t>
            </a:r>
          </a:p>
        </p:txBody>
      </p:sp>
      <p:pic>
        <p:nvPicPr>
          <p:cNvPr id="21" name="Picture 20" descr="Screenshot of a web page of Dynamics 365">
            <a:extLst>
              <a:ext uri="{FF2B5EF4-FFF2-40B4-BE49-F238E27FC236}">
                <a16:creationId xmlns:a16="http://schemas.microsoft.com/office/drawing/2014/main" id="{950F73C8-C87C-417C-9066-5DC2342163E8}"/>
              </a:ext>
            </a:extLst>
          </p:cNvPr>
          <p:cNvPicPr>
            <a:picLocks noChangeAspect="1"/>
          </p:cNvPicPr>
          <p:nvPr/>
        </p:nvPicPr>
        <p:blipFill rotWithShape="1">
          <a:blip r:embed="rId5"/>
          <a:srcRect l="-1555" t="-2364" r="-1559" b="-1945"/>
          <a:stretch/>
        </p:blipFill>
        <p:spPr>
          <a:xfrm>
            <a:off x="4526280" y="1766456"/>
            <a:ext cx="7075992" cy="4581144"/>
          </a:xfrm>
          <a:prstGeom prst="rect">
            <a:avLst/>
          </a:prstGeom>
          <a:noFill/>
          <a:ln w="19050">
            <a:solidFill>
              <a:srgbClr val="243A5E"/>
            </a:solidFill>
          </a:ln>
        </p:spPr>
      </p:pic>
    </p:spTree>
    <p:extLst>
      <p:ext uri="{BB962C8B-B14F-4D97-AF65-F5344CB8AC3E}">
        <p14:creationId xmlns:p14="http://schemas.microsoft.com/office/powerpoint/2010/main" val="74940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p:txBody>
          <a:bodyPr/>
          <a:lstStyle/>
          <a:p>
            <a:r>
              <a:rPr lang="en-US" dirty="0"/>
              <a:t>Data connectors</a:t>
            </a:r>
          </a:p>
        </p:txBody>
      </p:sp>
      <p:sp>
        <p:nvSpPr>
          <p:cNvPr id="8" name="plug" title="Icon of a power plug showing an A to B connection">
            <a:extLst>
              <a:ext uri="{FF2B5EF4-FFF2-40B4-BE49-F238E27FC236}">
                <a16:creationId xmlns:a16="http://schemas.microsoft.com/office/drawing/2014/main" id="{D0BDAFE1-637D-4293-B97F-1B652F64FDB2}"/>
              </a:ext>
            </a:extLst>
          </p:cNvPr>
          <p:cNvSpPr>
            <a:spLocks noChangeAspect="1" noEditPoints="1"/>
          </p:cNvSpPr>
          <p:nvPr/>
        </p:nvSpPr>
        <p:spPr bwMode="auto">
          <a:xfrm>
            <a:off x="10860681" y="584389"/>
            <a:ext cx="736705" cy="698311"/>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B2651418-CB5B-48B8-AFAE-079DB7481965}"/>
              </a:ext>
            </a:extLst>
          </p:cNvPr>
          <p:cNvSpPr/>
          <p:nvPr/>
        </p:nvSpPr>
        <p:spPr>
          <a:xfrm>
            <a:off x="588262" y="2017712"/>
            <a:ext cx="3983738" cy="3659187"/>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lvl="0" defTabSz="488950">
              <a:spcBef>
                <a:spcPct val="0"/>
              </a:spcBef>
            </a:pPr>
            <a:r>
              <a:rPr lang="en-US" sz="2000" dirty="0">
                <a:solidFill>
                  <a:schemeClr val="tx1"/>
                </a:solidFill>
                <a:latin typeface="+mj-lt"/>
              </a:rPr>
              <a:t>Connectors are available for use in multiple products:</a:t>
            </a:r>
          </a:p>
          <a:p>
            <a:pPr lvl="0" defTabSz="488950">
              <a:spcBef>
                <a:spcPts val="200"/>
              </a:spcBef>
              <a:spcAft>
                <a:spcPts val="600"/>
              </a:spcAft>
            </a:pPr>
            <a:r>
              <a:rPr lang="en-US" sz="1800" dirty="0">
                <a:solidFill>
                  <a:schemeClr val="tx1"/>
                </a:solidFill>
              </a:rPr>
              <a:t>Power Automate</a:t>
            </a:r>
          </a:p>
          <a:p>
            <a:pPr lvl="0" defTabSz="488950">
              <a:spcBef>
                <a:spcPts val="200"/>
              </a:spcBef>
              <a:spcAft>
                <a:spcPts val="600"/>
              </a:spcAft>
            </a:pPr>
            <a:r>
              <a:rPr lang="en-US" sz="1800" dirty="0">
                <a:solidFill>
                  <a:schemeClr val="tx1"/>
                </a:solidFill>
              </a:rPr>
              <a:t>Power Apps</a:t>
            </a:r>
          </a:p>
          <a:p>
            <a:pPr lvl="0" defTabSz="488950">
              <a:spcBef>
                <a:spcPts val="200"/>
              </a:spcBef>
              <a:spcAft>
                <a:spcPts val="600"/>
              </a:spcAft>
            </a:pPr>
            <a:r>
              <a:rPr lang="en-US" sz="1800" dirty="0">
                <a:solidFill>
                  <a:schemeClr val="tx1"/>
                </a:solidFill>
              </a:rPr>
              <a:t>Logic Apps</a:t>
            </a:r>
          </a:p>
        </p:txBody>
      </p:sp>
      <p:sp>
        <p:nvSpPr>
          <p:cNvPr id="12" name="Freeform: Shape 11">
            <a:extLst>
              <a:ext uri="{FF2B5EF4-FFF2-40B4-BE49-F238E27FC236}">
                <a16:creationId xmlns:a16="http://schemas.microsoft.com/office/drawing/2014/main" id="{147F36F3-D17C-42FB-92F2-C754B53434A8}"/>
              </a:ext>
            </a:extLst>
          </p:cNvPr>
          <p:cNvSpPr/>
          <p:nvPr/>
        </p:nvSpPr>
        <p:spPr>
          <a:xfrm>
            <a:off x="4711700" y="2017712"/>
            <a:ext cx="6885686" cy="3659187"/>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lvl="0" defTabSz="488950">
              <a:spcBef>
                <a:spcPct val="0"/>
              </a:spcBef>
            </a:pPr>
            <a:r>
              <a:rPr lang="en-US" sz="2000" dirty="0">
                <a:solidFill>
                  <a:schemeClr val="tx1"/>
                </a:solidFill>
                <a:latin typeface="+mj-lt"/>
              </a:rPr>
              <a:t>Custom connectors:</a:t>
            </a:r>
          </a:p>
          <a:p>
            <a:pPr defTabSz="488950">
              <a:spcBef>
                <a:spcPts val="200"/>
              </a:spcBef>
              <a:spcAft>
                <a:spcPts val="600"/>
              </a:spcAft>
            </a:pPr>
            <a:r>
              <a:rPr lang="en-US" sz="1800" dirty="0">
                <a:solidFill>
                  <a:schemeClr val="tx1"/>
                </a:solidFill>
              </a:rPr>
              <a:t>An advantage of building custom connectors is that they can be used in different platforms, such as Power Apps, Power Automate, and Azure Logic Apps</a:t>
            </a:r>
          </a:p>
          <a:p>
            <a:pPr defTabSz="488950">
              <a:spcBef>
                <a:spcPts val="200"/>
              </a:spcBef>
              <a:spcAft>
                <a:spcPts val="600"/>
              </a:spcAft>
            </a:pPr>
            <a:r>
              <a:rPr lang="en-US" sz="1800" dirty="0">
                <a:solidFill>
                  <a:schemeClr val="tx1"/>
                </a:solidFill>
              </a:rPr>
              <a:t>It allow you to extend your app by calling a publicly available API, or a custom API you're hosting in a cloud provider, such as Azure.</a:t>
            </a:r>
          </a:p>
          <a:p>
            <a:pPr defTabSz="488950">
              <a:spcBef>
                <a:spcPts val="200"/>
              </a:spcBef>
            </a:pPr>
            <a:r>
              <a:rPr lang="en-US" sz="1800" dirty="0">
                <a:solidFill>
                  <a:schemeClr val="tx1"/>
                </a:solidFill>
              </a:rPr>
              <a:t>You can create custom connectors using 3 different approaches:</a:t>
            </a:r>
          </a:p>
          <a:p>
            <a:pPr marL="330200" lvl="0" indent="-209550" defTabSz="488950">
              <a:spcBef>
                <a:spcPts val="300"/>
              </a:spcBef>
              <a:spcAft>
                <a:spcPts val="600"/>
              </a:spcAft>
              <a:buFont typeface="Arial" panose="020B0604020202020204" pitchFamily="34" charset="0"/>
              <a:buChar char="•"/>
            </a:pPr>
            <a:r>
              <a:rPr lang="en-US" sz="1800" dirty="0">
                <a:solidFill>
                  <a:schemeClr val="tx1"/>
                </a:solidFill>
              </a:rPr>
              <a:t>Using a blank custom connector</a:t>
            </a:r>
          </a:p>
          <a:p>
            <a:pPr marL="330200" lvl="0" indent="-209550" defTabSz="488950">
              <a:spcBef>
                <a:spcPts val="300"/>
              </a:spcBef>
              <a:spcAft>
                <a:spcPts val="600"/>
              </a:spcAft>
              <a:buFont typeface="Arial" panose="020B0604020202020204" pitchFamily="34" charset="0"/>
              <a:buChar char="•"/>
            </a:pPr>
            <a:r>
              <a:rPr lang="en-US" sz="1800" dirty="0">
                <a:solidFill>
                  <a:schemeClr val="tx1"/>
                </a:solidFill>
              </a:rPr>
              <a:t>From an </a:t>
            </a:r>
            <a:r>
              <a:rPr lang="en-US" sz="1800" dirty="0" err="1">
                <a:solidFill>
                  <a:schemeClr val="tx1"/>
                </a:solidFill>
              </a:rPr>
              <a:t>OpenAPI</a:t>
            </a:r>
            <a:r>
              <a:rPr lang="en-US" sz="1800" dirty="0">
                <a:solidFill>
                  <a:schemeClr val="tx1"/>
                </a:solidFill>
              </a:rPr>
              <a:t> definition</a:t>
            </a:r>
          </a:p>
          <a:p>
            <a:pPr marL="330200" lvl="0" indent="-209550" defTabSz="488950">
              <a:spcBef>
                <a:spcPts val="300"/>
              </a:spcBef>
              <a:spcAft>
                <a:spcPts val="600"/>
              </a:spcAft>
              <a:buFont typeface="Arial" panose="020B0604020202020204" pitchFamily="34" charset="0"/>
              <a:buChar char="•"/>
            </a:pPr>
            <a:r>
              <a:rPr lang="en-US" sz="1800" dirty="0">
                <a:solidFill>
                  <a:schemeClr val="tx1"/>
                </a:solidFill>
              </a:rPr>
              <a:t>From a Postman collection</a:t>
            </a:r>
            <a:endParaRPr lang="en-IN" sz="1800" kern="1200" dirty="0">
              <a:solidFill>
                <a:schemeClr val="tx1"/>
              </a:solidFill>
            </a:endParaRPr>
          </a:p>
        </p:txBody>
      </p:sp>
    </p:spTree>
    <p:extLst>
      <p:ext uri="{BB962C8B-B14F-4D97-AF65-F5344CB8AC3E}">
        <p14:creationId xmlns:p14="http://schemas.microsoft.com/office/powerpoint/2010/main" val="37155663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B06F-8EAF-4240-815A-ABB28620E336}"/>
              </a:ext>
            </a:extLst>
          </p:cNvPr>
          <p:cNvSpPr>
            <a:spLocks noGrp="1"/>
          </p:cNvSpPr>
          <p:nvPr>
            <p:ph type="title"/>
          </p:nvPr>
        </p:nvSpPr>
        <p:spPr/>
        <p:txBody>
          <a:bodyPr/>
          <a:lstStyle/>
          <a:p>
            <a:r>
              <a:rPr lang="en-US" dirty="0"/>
              <a:t>Data sources for connectors</a:t>
            </a:r>
          </a:p>
        </p:txBody>
      </p:sp>
      <p:sp>
        <p:nvSpPr>
          <p:cNvPr id="9" name="Rectangle 8">
            <a:extLst>
              <a:ext uri="{FF2B5EF4-FFF2-40B4-BE49-F238E27FC236}">
                <a16:creationId xmlns:a16="http://schemas.microsoft.com/office/drawing/2014/main" id="{7CDE135D-D9A6-4F92-A7C1-D7E2FDC69138}"/>
              </a:ext>
            </a:extLst>
          </p:cNvPr>
          <p:cNvSpPr/>
          <p:nvPr/>
        </p:nvSpPr>
        <p:spPr>
          <a:xfrm>
            <a:off x="588262" y="1436688"/>
            <a:ext cx="3691638" cy="4581144"/>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lvl="0" defTabSz="488950">
              <a:spcBef>
                <a:spcPct val="0"/>
              </a:spcBef>
            </a:pPr>
            <a:r>
              <a:rPr lang="en-US" sz="2400" dirty="0">
                <a:solidFill>
                  <a:srgbClr val="243A5E"/>
                </a:solidFill>
                <a:latin typeface="+mj-lt"/>
              </a:rPr>
              <a:t>The two types of data sources are:</a:t>
            </a:r>
          </a:p>
          <a:p>
            <a:pPr lvl="0" defTabSz="488950">
              <a:spcBef>
                <a:spcPts val="600"/>
              </a:spcBef>
              <a:spcAft>
                <a:spcPts val="600"/>
              </a:spcAft>
            </a:pPr>
            <a:r>
              <a:rPr lang="en-US" sz="2000" dirty="0">
                <a:solidFill>
                  <a:schemeClr val="tx1"/>
                </a:solidFill>
                <a:latin typeface="+mj-lt"/>
              </a:rPr>
              <a:t>Tabular data: </a:t>
            </a:r>
            <a:r>
              <a:rPr lang="en-US" sz="2000" dirty="0">
                <a:solidFill>
                  <a:schemeClr val="tx1"/>
                </a:solidFill>
              </a:rPr>
              <a:t>A tabular data source is one that returns data in a structured table format</a:t>
            </a:r>
          </a:p>
          <a:p>
            <a:pPr lvl="0" defTabSz="488950">
              <a:spcBef>
                <a:spcPts val="600"/>
              </a:spcBef>
              <a:spcAft>
                <a:spcPts val="600"/>
              </a:spcAft>
            </a:pPr>
            <a:r>
              <a:rPr lang="en-US" sz="2000" dirty="0">
                <a:solidFill>
                  <a:schemeClr val="tx1"/>
                </a:solidFill>
                <a:latin typeface="+mj-lt"/>
              </a:rPr>
              <a:t>Function-based data: </a:t>
            </a:r>
            <a:r>
              <a:rPr lang="en-US" sz="2000" dirty="0">
                <a:solidFill>
                  <a:schemeClr val="tx1"/>
                </a:solidFill>
              </a:rPr>
              <a:t>A function-based data source is one that uses functions to interact with the data source</a:t>
            </a:r>
          </a:p>
        </p:txBody>
      </p:sp>
      <p:pic>
        <p:nvPicPr>
          <p:cNvPr id="11" name="Picture 10" descr="Screenshot of a Power Apps page">
            <a:extLst>
              <a:ext uri="{FF2B5EF4-FFF2-40B4-BE49-F238E27FC236}">
                <a16:creationId xmlns:a16="http://schemas.microsoft.com/office/drawing/2014/main" id="{FB50E34C-4D3D-4910-A2CF-83F8F3D4FC42}"/>
              </a:ext>
            </a:extLst>
          </p:cNvPr>
          <p:cNvPicPr>
            <a:picLocks noChangeAspect="1"/>
          </p:cNvPicPr>
          <p:nvPr/>
        </p:nvPicPr>
        <p:blipFill rotWithShape="1">
          <a:blip r:embed="rId3"/>
          <a:srcRect l="12577" t="7315" r="12365" b="7315"/>
          <a:stretch/>
        </p:blipFill>
        <p:spPr>
          <a:xfrm>
            <a:off x="4450331" y="1436688"/>
            <a:ext cx="7160643" cy="4581144"/>
          </a:xfrm>
          <a:prstGeom prst="rect">
            <a:avLst/>
          </a:prstGeom>
          <a:ln w="19050">
            <a:solidFill>
              <a:schemeClr val="bg1">
                <a:lumMod val="65000"/>
              </a:schemeClr>
            </a:solidFill>
          </a:ln>
        </p:spPr>
      </p:pic>
      <p:sp>
        <p:nvSpPr>
          <p:cNvPr id="13" name="plug" title="Icon of a power plug showing an A to B connection">
            <a:extLst>
              <a:ext uri="{FF2B5EF4-FFF2-40B4-BE49-F238E27FC236}">
                <a16:creationId xmlns:a16="http://schemas.microsoft.com/office/drawing/2014/main" id="{E201CAA4-77AE-439E-803C-0740AB7D0CC4}"/>
              </a:ext>
            </a:extLst>
          </p:cNvPr>
          <p:cNvSpPr>
            <a:spLocks noChangeAspect="1" noEditPoints="1"/>
          </p:cNvSpPr>
          <p:nvPr/>
        </p:nvSpPr>
        <p:spPr bwMode="auto">
          <a:xfrm>
            <a:off x="10860681" y="584389"/>
            <a:ext cx="736705" cy="698311"/>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18491159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B06F-8EAF-4240-815A-ABB28620E336}"/>
              </a:ext>
            </a:extLst>
          </p:cNvPr>
          <p:cNvSpPr>
            <a:spLocks noGrp="1"/>
          </p:cNvSpPr>
          <p:nvPr>
            <p:ph type="title"/>
          </p:nvPr>
        </p:nvSpPr>
        <p:spPr/>
        <p:txBody>
          <a:bodyPr/>
          <a:lstStyle/>
          <a:p>
            <a:r>
              <a:rPr lang="en-US" dirty="0"/>
              <a:t>Components of a connector</a:t>
            </a:r>
          </a:p>
        </p:txBody>
      </p:sp>
      <p:sp>
        <p:nvSpPr>
          <p:cNvPr id="10" name="plug" title="Icon of a power plug showing an A to B connection">
            <a:extLst>
              <a:ext uri="{FF2B5EF4-FFF2-40B4-BE49-F238E27FC236}">
                <a16:creationId xmlns:a16="http://schemas.microsoft.com/office/drawing/2014/main" id="{C7296ECA-5CF3-4357-9B3A-753C5019600C}"/>
              </a:ext>
            </a:extLst>
          </p:cNvPr>
          <p:cNvSpPr>
            <a:spLocks noChangeAspect="1" noEditPoints="1"/>
          </p:cNvSpPr>
          <p:nvPr/>
        </p:nvSpPr>
        <p:spPr bwMode="auto">
          <a:xfrm>
            <a:off x="10860681" y="584389"/>
            <a:ext cx="736705" cy="698311"/>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74886D6C-4685-419C-93DF-AD3DF8BCA687}"/>
              </a:ext>
            </a:extLst>
          </p:cNvPr>
          <p:cNvSpPr/>
          <p:nvPr/>
        </p:nvSpPr>
        <p:spPr>
          <a:xfrm>
            <a:off x="588262" y="1436688"/>
            <a:ext cx="3691638" cy="4581144"/>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lvl="0" defTabSz="488950">
              <a:spcBef>
                <a:spcPct val="0"/>
              </a:spcBef>
            </a:pPr>
            <a:r>
              <a:rPr lang="en-US" sz="2400" dirty="0">
                <a:solidFill>
                  <a:srgbClr val="243A5E"/>
                </a:solidFill>
                <a:latin typeface="+mj-lt"/>
              </a:rPr>
              <a:t>Once you have established a data source and configured your connector, there are two types of operations you can use:</a:t>
            </a:r>
          </a:p>
          <a:p>
            <a:pPr defTabSz="488950">
              <a:spcBef>
                <a:spcPts val="600"/>
              </a:spcBef>
              <a:spcAft>
                <a:spcPts val="1000"/>
              </a:spcAft>
            </a:pPr>
            <a:r>
              <a:rPr lang="en-US" sz="2000" dirty="0">
                <a:solidFill>
                  <a:schemeClr val="tx1"/>
                </a:solidFill>
                <a:latin typeface="+mj-lt"/>
              </a:rPr>
              <a:t>Triggers</a:t>
            </a:r>
            <a:r>
              <a:rPr lang="en-US" sz="2000" dirty="0">
                <a:solidFill>
                  <a:schemeClr val="tx1"/>
                </a:solidFill>
              </a:rPr>
              <a:t> prompt a flow to begin</a:t>
            </a:r>
          </a:p>
          <a:p>
            <a:pPr defTabSz="488950">
              <a:spcBef>
                <a:spcPts val="600"/>
              </a:spcBef>
              <a:spcAft>
                <a:spcPts val="1000"/>
              </a:spcAft>
            </a:pPr>
            <a:r>
              <a:rPr lang="en-US" sz="2000" dirty="0">
                <a:solidFill>
                  <a:schemeClr val="tx1"/>
                </a:solidFill>
                <a:latin typeface="+mj-lt"/>
              </a:rPr>
              <a:t>Actions</a:t>
            </a:r>
            <a:r>
              <a:rPr lang="en-US" sz="2000" dirty="0">
                <a:solidFill>
                  <a:schemeClr val="tx1"/>
                </a:solidFill>
              </a:rPr>
              <a:t> are prompted by the user or a trigger and allow interaction with your data source by some function</a:t>
            </a:r>
          </a:p>
        </p:txBody>
      </p:sp>
      <p:pic>
        <p:nvPicPr>
          <p:cNvPr id="12" name="Picture 11" descr="Screenshot of a Power Apps page">
            <a:extLst>
              <a:ext uri="{FF2B5EF4-FFF2-40B4-BE49-F238E27FC236}">
                <a16:creationId xmlns:a16="http://schemas.microsoft.com/office/drawing/2014/main" id="{E38525C9-C129-4602-808A-8D24ED057E55}"/>
              </a:ext>
            </a:extLst>
          </p:cNvPr>
          <p:cNvPicPr>
            <a:picLocks noChangeAspect="1"/>
          </p:cNvPicPr>
          <p:nvPr/>
        </p:nvPicPr>
        <p:blipFill rotWithShape="1">
          <a:blip r:embed="rId3"/>
          <a:srcRect l="12875" t="7444" r="12250" b="7444"/>
          <a:stretch/>
        </p:blipFill>
        <p:spPr>
          <a:xfrm>
            <a:off x="4450331" y="1436688"/>
            <a:ext cx="7164632" cy="4581144"/>
          </a:xfrm>
          <a:prstGeom prst="rect">
            <a:avLst/>
          </a:prstGeom>
          <a:ln w="19050">
            <a:solidFill>
              <a:schemeClr val="bg1">
                <a:lumMod val="65000"/>
              </a:schemeClr>
            </a:solidFill>
          </a:ln>
        </p:spPr>
      </p:pic>
    </p:spTree>
    <p:extLst>
      <p:ext uri="{BB962C8B-B14F-4D97-AF65-F5344CB8AC3E}">
        <p14:creationId xmlns:p14="http://schemas.microsoft.com/office/powerpoint/2010/main" val="41586988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2BD2-8EC5-4A83-9160-5D1B61879387}"/>
              </a:ext>
            </a:extLst>
          </p:cNvPr>
          <p:cNvSpPr>
            <a:spLocks noGrp="1"/>
          </p:cNvSpPr>
          <p:nvPr>
            <p:ph type="title"/>
          </p:nvPr>
        </p:nvSpPr>
        <p:spPr>
          <a:xfrm>
            <a:off x="588263" y="457200"/>
            <a:ext cx="9838627" cy="1107996"/>
          </a:xfrm>
        </p:spPr>
        <p:txBody>
          <a:bodyPr/>
          <a:lstStyle/>
          <a:p>
            <a:r>
              <a:rPr lang="en-US" dirty="0"/>
              <a:t>Data Loss Prevention, compliance, privacy, and accessibility</a:t>
            </a:r>
          </a:p>
        </p:txBody>
      </p:sp>
      <p:sp>
        <p:nvSpPr>
          <p:cNvPr id="10" name="Freeform: Shape 9">
            <a:extLst>
              <a:ext uri="{FF2B5EF4-FFF2-40B4-BE49-F238E27FC236}">
                <a16:creationId xmlns:a16="http://schemas.microsoft.com/office/drawing/2014/main" id="{B2651418-CB5B-48B8-AFAE-079DB7481965}"/>
              </a:ext>
            </a:extLst>
          </p:cNvPr>
          <p:cNvSpPr/>
          <p:nvPr/>
        </p:nvSpPr>
        <p:spPr>
          <a:xfrm>
            <a:off x="588262" y="1764792"/>
            <a:ext cx="3562633" cy="427024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lvl="0" defTabSz="488950">
              <a:spcBef>
                <a:spcPct val="0"/>
              </a:spcBef>
            </a:pPr>
            <a:r>
              <a:rPr lang="en-US" sz="2000" dirty="0">
                <a:solidFill>
                  <a:schemeClr val="tx1"/>
                </a:solidFill>
                <a:latin typeface="+mj-lt"/>
              </a:rPr>
              <a:t>Data loss prevention policies:</a:t>
            </a:r>
          </a:p>
          <a:p>
            <a:pPr lvl="0" defTabSz="488950">
              <a:spcBef>
                <a:spcPct val="0"/>
              </a:spcBef>
            </a:pPr>
            <a:r>
              <a:rPr lang="en-US" sz="1800" dirty="0">
                <a:solidFill>
                  <a:schemeClr val="tx1"/>
                </a:solidFill>
              </a:rPr>
              <a:t>Data loss prevention (DLP) policies can be scoped at the environment level or tenant level, offering flexibility to craft sensible policies that strike the right balance between protection and productivity.</a:t>
            </a:r>
          </a:p>
        </p:txBody>
      </p:sp>
      <p:sp>
        <p:nvSpPr>
          <p:cNvPr id="12" name="Freeform: Shape 11">
            <a:extLst>
              <a:ext uri="{FF2B5EF4-FFF2-40B4-BE49-F238E27FC236}">
                <a16:creationId xmlns:a16="http://schemas.microsoft.com/office/drawing/2014/main" id="{147F36F3-D17C-42FB-92F2-C754B53434A8}"/>
              </a:ext>
            </a:extLst>
          </p:cNvPr>
          <p:cNvSpPr/>
          <p:nvPr/>
        </p:nvSpPr>
        <p:spPr>
          <a:xfrm>
            <a:off x="4277757" y="1764792"/>
            <a:ext cx="3566160" cy="427024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lvl="0" defTabSz="488950">
              <a:spcBef>
                <a:spcPct val="0"/>
              </a:spcBef>
            </a:pPr>
            <a:r>
              <a:rPr lang="en-US" sz="2000" dirty="0">
                <a:solidFill>
                  <a:schemeClr val="tx1"/>
                </a:solidFill>
                <a:latin typeface="+mj-lt"/>
              </a:rPr>
              <a:t>Compliance and data privacy:</a:t>
            </a:r>
          </a:p>
          <a:p>
            <a:pPr lvl="0" defTabSz="488950">
              <a:spcBef>
                <a:spcPct val="0"/>
              </a:spcBef>
            </a:pPr>
            <a:r>
              <a:rPr lang="en-US" sz="1800" dirty="0">
                <a:solidFill>
                  <a:schemeClr val="tx1"/>
                </a:solidFill>
              </a:rPr>
              <a:t>Microsoft is committed to the highest levels of trust, transparency, standards conformance, and regulatory compliance.</a:t>
            </a:r>
          </a:p>
          <a:p>
            <a:pPr marL="285750" lvl="0" indent="-285750" defTabSz="488950">
              <a:spcBef>
                <a:spcPct val="0"/>
              </a:spcBef>
              <a:buFont typeface="Arial" panose="020B0604020202020204" pitchFamily="34" charset="0"/>
              <a:buChar char="•"/>
            </a:pPr>
            <a:r>
              <a:rPr lang="en-US" sz="1800" dirty="0">
                <a:solidFill>
                  <a:schemeClr val="tx1"/>
                </a:solidFill>
              </a:rPr>
              <a:t>Data Protection</a:t>
            </a:r>
          </a:p>
          <a:p>
            <a:pPr marL="285750" lvl="0" indent="-285750" defTabSz="488950">
              <a:spcBef>
                <a:spcPct val="0"/>
              </a:spcBef>
              <a:buFont typeface="Arial" panose="020B0604020202020204" pitchFamily="34" charset="0"/>
              <a:buChar char="•"/>
            </a:pPr>
            <a:r>
              <a:rPr lang="en-US" sz="1800" dirty="0">
                <a:solidFill>
                  <a:schemeClr val="tx1"/>
                </a:solidFill>
              </a:rPr>
              <a:t>Resources to manage GDPR Compliance</a:t>
            </a:r>
          </a:p>
        </p:txBody>
      </p:sp>
      <p:sp>
        <p:nvSpPr>
          <p:cNvPr id="6" name="Freeform: Shape 5">
            <a:extLst>
              <a:ext uri="{FF2B5EF4-FFF2-40B4-BE49-F238E27FC236}">
                <a16:creationId xmlns:a16="http://schemas.microsoft.com/office/drawing/2014/main" id="{F80F5F4C-F51A-451A-AF2D-51418BE73C40}"/>
              </a:ext>
            </a:extLst>
          </p:cNvPr>
          <p:cNvSpPr/>
          <p:nvPr/>
        </p:nvSpPr>
        <p:spPr>
          <a:xfrm>
            <a:off x="7999875" y="1764792"/>
            <a:ext cx="3566160" cy="4270248"/>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lvl="0" defTabSz="488950">
              <a:spcBef>
                <a:spcPct val="0"/>
              </a:spcBef>
            </a:pPr>
            <a:r>
              <a:rPr lang="en-US" sz="2000" dirty="0">
                <a:solidFill>
                  <a:schemeClr val="tx1"/>
                </a:solidFill>
                <a:latin typeface="+mj-lt"/>
              </a:rPr>
              <a:t>Accessibility in Microsoft Power Platform:</a:t>
            </a:r>
          </a:p>
          <a:p>
            <a:pPr lvl="0" defTabSz="488950">
              <a:spcBef>
                <a:spcPct val="0"/>
              </a:spcBef>
            </a:pPr>
            <a:r>
              <a:rPr lang="en-US" sz="1800" dirty="0">
                <a:solidFill>
                  <a:schemeClr val="tx1"/>
                </a:solidFill>
              </a:rPr>
              <a:t>Microsoft Power Platform is accessible and inclusive to all kinds of users all over the world. </a:t>
            </a:r>
          </a:p>
          <a:p>
            <a:pPr lvl="0" defTabSz="488950">
              <a:spcBef>
                <a:spcPct val="0"/>
              </a:spcBef>
            </a:pPr>
            <a:endParaRPr lang="en-US" sz="1800" dirty="0">
              <a:solidFill>
                <a:schemeClr val="tx1"/>
              </a:solidFill>
            </a:endParaRPr>
          </a:p>
          <a:p>
            <a:pPr lvl="0" defTabSz="488950">
              <a:spcBef>
                <a:spcPct val="0"/>
              </a:spcBef>
            </a:pPr>
            <a:r>
              <a:rPr lang="en-US" sz="1800" dirty="0">
                <a:solidFill>
                  <a:schemeClr val="tx1"/>
                </a:solidFill>
              </a:rPr>
              <a:t>An accessible canvas app will allow users with vision, hearing, and other impairments to successfully use the app. </a:t>
            </a:r>
          </a:p>
        </p:txBody>
      </p:sp>
    </p:spTree>
    <p:extLst>
      <p:ext uri="{BB962C8B-B14F-4D97-AF65-F5344CB8AC3E}">
        <p14:creationId xmlns:p14="http://schemas.microsoft.com/office/powerpoint/2010/main" val="17530837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CCD1-A320-4F9C-9655-A8CD13486A7B}"/>
              </a:ext>
            </a:extLst>
          </p:cNvPr>
          <p:cNvSpPr>
            <a:spLocks noGrp="1"/>
          </p:cNvSpPr>
          <p:nvPr>
            <p:ph type="title"/>
          </p:nvPr>
        </p:nvSpPr>
        <p:spPr>
          <a:xfrm>
            <a:off x="588263" y="457200"/>
            <a:ext cx="11018520" cy="553998"/>
          </a:xfrm>
        </p:spPr>
        <p:txBody>
          <a:bodyPr/>
          <a:lstStyle/>
          <a:p>
            <a:r>
              <a:rPr lang="en-US"/>
              <a:t>Pulling it all together</a:t>
            </a:r>
          </a:p>
        </p:txBody>
      </p:sp>
      <p:pic>
        <p:nvPicPr>
          <p:cNvPr id="43" name="Picture 42" descr="Icon of a graph progressing upwards with time">
            <a:extLst>
              <a:ext uri="{FF2B5EF4-FFF2-40B4-BE49-F238E27FC236}">
                <a16:creationId xmlns:a16="http://schemas.microsoft.com/office/drawing/2014/main" id="{161EA426-7142-4F99-91DD-51A01EC50479}"/>
              </a:ext>
            </a:extLst>
          </p:cNvPr>
          <p:cNvPicPr>
            <a:picLocks noChangeAspect="1"/>
          </p:cNvPicPr>
          <p:nvPr/>
        </p:nvPicPr>
        <p:blipFill>
          <a:blip r:embed="rId3"/>
          <a:stretch>
            <a:fillRect/>
          </a:stretch>
        </p:blipFill>
        <p:spPr>
          <a:xfrm>
            <a:off x="588263" y="1981657"/>
            <a:ext cx="1248156" cy="1248156"/>
          </a:xfrm>
          <a:prstGeom prst="rect">
            <a:avLst/>
          </a:prstGeom>
        </p:spPr>
      </p:pic>
      <p:sp>
        <p:nvSpPr>
          <p:cNvPr id="12" name="TextBox 11">
            <a:extLst>
              <a:ext uri="{FF2B5EF4-FFF2-40B4-BE49-F238E27FC236}">
                <a16:creationId xmlns:a16="http://schemas.microsoft.com/office/drawing/2014/main" id="{D0F60CB6-2614-454C-AA2B-C4EE349D754E}"/>
              </a:ext>
            </a:extLst>
          </p:cNvPr>
          <p:cNvSpPr txBox="1">
            <a:spLocks/>
          </p:cNvSpPr>
          <p:nvPr/>
        </p:nvSpPr>
        <p:spPr>
          <a:xfrm>
            <a:off x="2098449" y="1802121"/>
            <a:ext cx="9505290" cy="2277547"/>
          </a:xfrm>
          <a:prstGeom prst="rect">
            <a:avLst/>
          </a:prstGeom>
          <a:noFill/>
        </p:spPr>
        <p:txBody>
          <a:bodyPr wrap="square" lIns="0" tIns="0" rIns="0" bIns="0" rtlCol="0" anchor="ctr">
            <a:spAutoFit/>
          </a:bodyPr>
          <a:lstStyle/>
          <a:p>
            <a:r>
              <a:rPr lang="en-US" sz="2400" dirty="0">
                <a:latin typeface="+mj-lt"/>
              </a:rPr>
              <a:t>Microsoft Power Platform helps to add value to any business by analyzing, acting and automating </a:t>
            </a:r>
          </a:p>
          <a:p>
            <a:pPr>
              <a:spcBef>
                <a:spcPts val="600"/>
              </a:spcBef>
            </a:pPr>
            <a:r>
              <a:rPr lang="en-US" sz="2000" dirty="0"/>
              <a:t>Build custom apps in Power Apps</a:t>
            </a:r>
          </a:p>
          <a:p>
            <a:pPr>
              <a:spcBef>
                <a:spcPts val="600"/>
              </a:spcBef>
            </a:pPr>
            <a:r>
              <a:rPr lang="en-US" sz="2000" dirty="0"/>
              <a:t>Automate processes with Power Automate</a:t>
            </a:r>
          </a:p>
          <a:p>
            <a:pPr>
              <a:spcBef>
                <a:spcPts val="600"/>
              </a:spcBef>
            </a:pPr>
            <a:r>
              <a:rPr lang="en-US" sz="2000" dirty="0"/>
              <a:t>Analyze data with Power BI</a:t>
            </a:r>
          </a:p>
          <a:p>
            <a:pPr>
              <a:spcBef>
                <a:spcPts val="600"/>
              </a:spcBef>
            </a:pPr>
            <a:r>
              <a:rPr lang="en-US" sz="2000" dirty="0"/>
              <a:t>Build powerful chatbots with Power Virtual Agents</a:t>
            </a:r>
          </a:p>
        </p:txBody>
      </p:sp>
    </p:spTree>
    <p:extLst>
      <p:ext uri="{BB962C8B-B14F-4D97-AF65-F5344CB8AC3E}">
        <p14:creationId xmlns:p14="http://schemas.microsoft.com/office/powerpoint/2010/main" val="41303637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C40CC-0DE6-4D53-AD83-E9D53B9A2C95}"/>
              </a:ext>
            </a:extLst>
          </p:cNvPr>
          <p:cNvSpPr>
            <a:spLocks noGrp="1"/>
          </p:cNvSpPr>
          <p:nvPr>
            <p:ph type="title"/>
          </p:nvPr>
        </p:nvSpPr>
        <p:spPr/>
        <p:txBody>
          <a:bodyPr/>
          <a:lstStyle/>
          <a:p>
            <a:r>
              <a:rPr lang="en-US"/>
              <a:t>Module 1: Summary &amp; knowledge check</a:t>
            </a:r>
          </a:p>
        </p:txBody>
      </p:sp>
      <p:pic>
        <p:nvPicPr>
          <p:cNvPr id="15" name="Picture 14" descr="Icon of a document.">
            <a:extLst>
              <a:ext uri="{FF2B5EF4-FFF2-40B4-BE49-F238E27FC236}">
                <a16:creationId xmlns:a16="http://schemas.microsoft.com/office/drawing/2014/main" id="{87686ECF-44F5-4033-A849-AA127C586178}"/>
              </a:ext>
            </a:extLst>
          </p:cNvPr>
          <p:cNvPicPr>
            <a:picLocks noChangeAspect="1"/>
          </p:cNvPicPr>
          <p:nvPr/>
        </p:nvPicPr>
        <p:blipFill>
          <a:blip r:embed="rId2"/>
          <a:stretch>
            <a:fillRect/>
          </a:stretch>
        </p:blipFill>
        <p:spPr>
          <a:xfrm>
            <a:off x="10317480" y="2836926"/>
            <a:ext cx="891540" cy="1184148"/>
          </a:xfrm>
          <a:prstGeom prst="rect">
            <a:avLst/>
          </a:prstGeom>
        </p:spPr>
      </p:pic>
    </p:spTree>
    <p:extLst>
      <p:ext uri="{BB962C8B-B14F-4D97-AF65-F5344CB8AC3E}">
        <p14:creationId xmlns:p14="http://schemas.microsoft.com/office/powerpoint/2010/main" val="28985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9064E-7B11-4061-A1EB-A6F234B04C63}"/>
              </a:ext>
            </a:extLst>
          </p:cNvPr>
          <p:cNvSpPr>
            <a:spLocks noGrp="1"/>
          </p:cNvSpPr>
          <p:nvPr>
            <p:ph type="title"/>
          </p:nvPr>
        </p:nvSpPr>
        <p:spPr/>
        <p:txBody>
          <a:bodyPr/>
          <a:lstStyle/>
          <a:p>
            <a:r>
              <a:rPr lang="en-US" dirty="0"/>
              <a:t>Module 1 lab</a:t>
            </a:r>
          </a:p>
        </p:txBody>
      </p:sp>
      <p:sp>
        <p:nvSpPr>
          <p:cNvPr id="8" name="Rectangle 7">
            <a:extLst>
              <a:ext uri="{FF2B5EF4-FFF2-40B4-BE49-F238E27FC236}">
                <a16:creationId xmlns:a16="http://schemas.microsoft.com/office/drawing/2014/main" id="{72C3711E-9716-4DB5-BB20-520CAF07539D}"/>
              </a:ext>
            </a:extLst>
          </p:cNvPr>
          <p:cNvSpPr/>
          <p:nvPr/>
        </p:nvSpPr>
        <p:spPr>
          <a:xfrm>
            <a:off x="1756663" y="2124629"/>
            <a:ext cx="3257297" cy="738664"/>
          </a:xfrm>
          <a:prstGeom prst="rect">
            <a:avLst/>
          </a:prstGeom>
          <a:noFill/>
        </p:spPr>
        <p:txBody>
          <a:bodyPr wrap="square" lIns="0" tIns="0" rIns="0" bIns="0" rtlCol="0" anchor="ctr">
            <a:spAutoFit/>
          </a:bodyPr>
          <a:lstStyle/>
          <a:p>
            <a:r>
              <a:rPr lang="en-US" sz="2400"/>
              <a:t>Lab 1: </a:t>
            </a:r>
            <a:r>
              <a:rPr lang="en-US" sz="2400" dirty="0"/>
              <a:t>Validate lab environment</a:t>
            </a:r>
          </a:p>
        </p:txBody>
      </p:sp>
      <p:pic>
        <p:nvPicPr>
          <p:cNvPr id="9" name="Picture 8" descr="A picture containing icon&#10;&#10;Description automatically generated">
            <a:extLst>
              <a:ext uri="{FF2B5EF4-FFF2-40B4-BE49-F238E27FC236}">
                <a16:creationId xmlns:a16="http://schemas.microsoft.com/office/drawing/2014/main" id="{BD7B5FEE-6882-4C08-8299-6E5BBB78F8A0}"/>
              </a:ext>
            </a:extLst>
          </p:cNvPr>
          <p:cNvPicPr>
            <a:picLocks noChangeAspect="1"/>
          </p:cNvPicPr>
          <p:nvPr/>
        </p:nvPicPr>
        <p:blipFill>
          <a:blip r:embed="rId4"/>
          <a:stretch>
            <a:fillRect/>
          </a:stretch>
        </p:blipFill>
        <p:spPr>
          <a:xfrm>
            <a:off x="585216" y="2020824"/>
            <a:ext cx="987470" cy="987470"/>
          </a:xfrm>
          <a:prstGeom prst="rect">
            <a:avLst/>
          </a:prstGeom>
        </p:spPr>
      </p:pic>
    </p:spTree>
    <p:extLst>
      <p:ext uri="{BB962C8B-B14F-4D97-AF65-F5344CB8AC3E}">
        <p14:creationId xmlns:p14="http://schemas.microsoft.com/office/powerpoint/2010/main" val="23901474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65FF1-C3BC-484E-A0FD-31B44A9B5E5C}"/>
              </a:ext>
            </a:extLst>
          </p:cNvPr>
          <p:cNvSpPr>
            <a:spLocks noGrp="1"/>
          </p:cNvSpPr>
          <p:nvPr>
            <p:ph type="title"/>
          </p:nvPr>
        </p:nvSpPr>
        <p:spPr/>
        <p:txBody>
          <a:bodyPr/>
          <a:lstStyle/>
          <a:p>
            <a:r>
              <a:rPr lang="en-IN"/>
              <a:t>Closing slide</a:t>
            </a:r>
          </a:p>
        </p:txBody>
      </p:sp>
    </p:spTree>
    <p:extLst>
      <p:ext uri="{BB962C8B-B14F-4D97-AF65-F5344CB8AC3E}">
        <p14:creationId xmlns:p14="http://schemas.microsoft.com/office/powerpoint/2010/main" val="33398286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bs-Latn-BA"/>
              <a:t>Module agenda</a:t>
            </a:r>
            <a:endParaRPr lang="en-US"/>
          </a:p>
        </p:txBody>
      </p:sp>
      <p:pic>
        <p:nvPicPr>
          <p:cNvPr id="3" name="Picture 2" descr="Icon of a magnifying glass">
            <a:extLst>
              <a:ext uri="{FF2B5EF4-FFF2-40B4-BE49-F238E27FC236}">
                <a16:creationId xmlns:a16="http://schemas.microsoft.com/office/drawing/2014/main" id="{9A839CA4-44A6-4D4C-9DAB-70906BD1C789}"/>
              </a:ext>
            </a:extLst>
          </p:cNvPr>
          <p:cNvPicPr>
            <a:picLocks noChangeAspect="1"/>
          </p:cNvPicPr>
          <p:nvPr/>
        </p:nvPicPr>
        <p:blipFill>
          <a:blip r:embed="rId3"/>
          <a:stretch>
            <a:fillRect/>
          </a:stretch>
        </p:blipFill>
        <p:spPr>
          <a:xfrm>
            <a:off x="3664331" y="2900292"/>
            <a:ext cx="1001268" cy="1001268"/>
          </a:xfrm>
          <a:prstGeom prst="rect">
            <a:avLst/>
          </a:prstGeom>
        </p:spPr>
      </p:pic>
      <p:sp>
        <p:nvSpPr>
          <p:cNvPr id="4" name="TextBox 3">
            <a:extLst>
              <a:ext uri="{FF2B5EF4-FFF2-40B4-BE49-F238E27FC236}">
                <a16:creationId xmlns:a16="http://schemas.microsoft.com/office/drawing/2014/main" id="{F13D05D7-A6E5-43E2-99AE-D9E89251A07B}"/>
              </a:ext>
            </a:extLst>
          </p:cNvPr>
          <p:cNvSpPr txBox="1"/>
          <p:nvPr/>
        </p:nvSpPr>
        <p:spPr>
          <a:xfrm>
            <a:off x="4940301" y="3227821"/>
            <a:ext cx="5109786" cy="369332"/>
          </a:xfrm>
          <a:prstGeom prst="rect">
            <a:avLst/>
          </a:prstGeom>
          <a:noFill/>
        </p:spPr>
        <p:txBody>
          <a:bodyPr wrap="square" lIns="0" tIns="0" rIns="0" bIns="0" rtlCol="0" anchor="ctr">
            <a:spAutoFit/>
          </a:bodyPr>
          <a:lstStyle/>
          <a:p>
            <a:r>
              <a:rPr lang="en-US" sz="2400" dirty="0"/>
              <a:t>Microsoft Power Platform overview </a:t>
            </a:r>
          </a:p>
        </p:txBody>
      </p:sp>
    </p:spTree>
    <p:extLst>
      <p:ext uri="{BB962C8B-B14F-4D97-AF65-F5344CB8AC3E}">
        <p14:creationId xmlns:p14="http://schemas.microsoft.com/office/powerpoint/2010/main" val="32119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908669"/>
            <a:ext cx="8500727" cy="997196"/>
          </a:xfrm>
        </p:spPr>
        <p:txBody>
          <a:bodyPr/>
          <a:lstStyle/>
          <a:p>
            <a:r>
              <a:rPr lang="bs-Latn-BA" dirty="0"/>
              <a:t>Lesson 1: </a:t>
            </a:r>
            <a:r>
              <a:rPr lang="en-US" dirty="0"/>
              <a:t>Microsoft Power Platform overview</a:t>
            </a:r>
          </a:p>
        </p:txBody>
      </p:sp>
      <p:pic>
        <p:nvPicPr>
          <p:cNvPr id="3" name="Picture 2" descr="Icon of a magnifying glass">
            <a:extLst>
              <a:ext uri="{FF2B5EF4-FFF2-40B4-BE49-F238E27FC236}">
                <a16:creationId xmlns:a16="http://schemas.microsoft.com/office/drawing/2014/main" id="{ABA5B2DE-720E-4849-9375-BC8C94F60E23}"/>
              </a:ext>
            </a:extLst>
          </p:cNvPr>
          <p:cNvPicPr>
            <a:picLocks noChangeAspect="1"/>
          </p:cNvPicPr>
          <p:nvPr/>
        </p:nvPicPr>
        <p:blipFill>
          <a:blip r:embed="rId3"/>
          <a:stretch>
            <a:fillRect/>
          </a:stretch>
        </p:blipFill>
        <p:spPr>
          <a:xfrm>
            <a:off x="10023094" y="2822194"/>
            <a:ext cx="1239012" cy="1239012"/>
          </a:xfrm>
          <a:prstGeom prst="rect">
            <a:avLst/>
          </a:prstGeom>
        </p:spPr>
      </p:pic>
    </p:spTree>
    <p:extLst>
      <p:ext uri="{BB962C8B-B14F-4D97-AF65-F5344CB8AC3E}">
        <p14:creationId xmlns:p14="http://schemas.microsoft.com/office/powerpoint/2010/main" val="269853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bs-Latn-BA"/>
              <a:t>Lesson </a:t>
            </a:r>
            <a:r>
              <a:rPr lang="en-US"/>
              <a:t>introduction</a:t>
            </a:r>
          </a:p>
        </p:txBody>
      </p:sp>
      <p:sp>
        <p:nvSpPr>
          <p:cNvPr id="14" name="Rectangle 13">
            <a:extLst>
              <a:ext uri="{FF2B5EF4-FFF2-40B4-BE49-F238E27FC236}">
                <a16:creationId xmlns:a16="http://schemas.microsoft.com/office/drawing/2014/main" id="{803A08CC-C0BC-4305-9A39-A0E05A792BC6}"/>
              </a:ext>
            </a:extLst>
          </p:cNvPr>
          <p:cNvSpPr/>
          <p:nvPr/>
        </p:nvSpPr>
        <p:spPr>
          <a:xfrm>
            <a:off x="588263" y="1189627"/>
            <a:ext cx="3125215" cy="369332"/>
          </a:xfrm>
          <a:prstGeom prst="rect">
            <a:avLst/>
          </a:prstGeom>
        </p:spPr>
        <p:txBody>
          <a:bodyPr wrap="none" lIns="0" tIns="0" rIns="0" bIns="0">
            <a:spAutoFit/>
          </a:bodyPr>
          <a:lstStyle/>
          <a:p>
            <a:r>
              <a:rPr lang="en-US" sz="2400">
                <a:latin typeface="+mj-lt"/>
              </a:rPr>
              <a:t>In this lesson, you will:</a:t>
            </a:r>
          </a:p>
        </p:txBody>
      </p:sp>
      <p:pic>
        <p:nvPicPr>
          <p:cNvPr id="74" name="Picture 73" descr="Icon of a gear and a wrench going across it">
            <a:extLst>
              <a:ext uri="{FF2B5EF4-FFF2-40B4-BE49-F238E27FC236}">
                <a16:creationId xmlns:a16="http://schemas.microsoft.com/office/drawing/2014/main" id="{6E6F68F9-B66F-4881-9C6E-CF9EBA31BAF3}"/>
              </a:ext>
            </a:extLst>
          </p:cNvPr>
          <p:cNvPicPr>
            <a:picLocks noChangeAspect="1"/>
          </p:cNvPicPr>
          <p:nvPr/>
        </p:nvPicPr>
        <p:blipFill>
          <a:blip r:embed="rId3"/>
          <a:stretch>
            <a:fillRect/>
          </a:stretch>
        </p:blipFill>
        <p:spPr>
          <a:xfrm>
            <a:off x="588262" y="1863436"/>
            <a:ext cx="999743" cy="999743"/>
          </a:xfrm>
          <a:prstGeom prst="rect">
            <a:avLst/>
          </a:prstGeom>
        </p:spPr>
      </p:pic>
      <p:sp>
        <p:nvSpPr>
          <p:cNvPr id="15" name="TextBox 14">
            <a:extLst>
              <a:ext uri="{FF2B5EF4-FFF2-40B4-BE49-F238E27FC236}">
                <a16:creationId xmlns:a16="http://schemas.microsoft.com/office/drawing/2014/main" id="{0FE25F32-141E-4D9B-BE65-7E3696365E68}"/>
              </a:ext>
            </a:extLst>
          </p:cNvPr>
          <p:cNvSpPr txBox="1"/>
          <p:nvPr/>
        </p:nvSpPr>
        <p:spPr>
          <a:xfrm>
            <a:off x="1790702" y="2054930"/>
            <a:ext cx="4464956" cy="615553"/>
          </a:xfrm>
          <a:prstGeom prst="rect">
            <a:avLst/>
          </a:prstGeom>
          <a:noFill/>
        </p:spPr>
        <p:txBody>
          <a:bodyPr wrap="square" lIns="0" tIns="0" rIns="0" bIns="0" rtlCol="0" anchor="ctr">
            <a:spAutoFit/>
          </a:bodyPr>
          <a:lstStyle/>
          <a:p>
            <a:r>
              <a:rPr lang="en-US" sz="2000" dirty="0"/>
              <a:t>Learn the components and features</a:t>
            </a:r>
            <a:br>
              <a:rPr lang="en-US" sz="2000" dirty="0"/>
            </a:br>
            <a:r>
              <a:rPr lang="en-US" sz="2000" dirty="0"/>
              <a:t>of Microsoft Power Platform</a:t>
            </a:r>
          </a:p>
        </p:txBody>
      </p:sp>
      <p:cxnSp>
        <p:nvCxnSpPr>
          <p:cNvPr id="16" name="Straight Connector 15">
            <a:extLst>
              <a:ext uri="{FF2B5EF4-FFF2-40B4-BE49-F238E27FC236}">
                <a16:creationId xmlns:a16="http://schemas.microsoft.com/office/drawing/2014/main" id="{5BBB66F4-0022-40B2-8C57-4022D5B10B58}"/>
              </a:ext>
              <a:ext uri="{C183D7F6-B498-43B3-948B-1728B52AA6E4}">
                <adec:decorative xmlns:adec="http://schemas.microsoft.com/office/drawing/2017/decorative" val="1"/>
              </a:ext>
            </a:extLst>
          </p:cNvPr>
          <p:cNvCxnSpPr>
            <a:cxnSpLocks/>
          </p:cNvCxnSpPr>
          <p:nvPr/>
        </p:nvCxnSpPr>
        <p:spPr>
          <a:xfrm>
            <a:off x="1790701" y="3040190"/>
            <a:ext cx="44649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Picture 75" descr="Icon of a magnifying glass">
            <a:extLst>
              <a:ext uri="{FF2B5EF4-FFF2-40B4-BE49-F238E27FC236}">
                <a16:creationId xmlns:a16="http://schemas.microsoft.com/office/drawing/2014/main" id="{8021D13D-DE95-4E20-B754-471F1E6FDCC7}"/>
              </a:ext>
            </a:extLst>
          </p:cNvPr>
          <p:cNvPicPr>
            <a:picLocks noChangeAspect="1"/>
          </p:cNvPicPr>
          <p:nvPr/>
        </p:nvPicPr>
        <p:blipFill>
          <a:blip r:embed="rId4"/>
          <a:stretch>
            <a:fillRect/>
          </a:stretch>
        </p:blipFill>
        <p:spPr>
          <a:xfrm>
            <a:off x="588262" y="3217198"/>
            <a:ext cx="999743" cy="999743"/>
          </a:xfrm>
          <a:prstGeom prst="rect">
            <a:avLst/>
          </a:prstGeom>
        </p:spPr>
      </p:pic>
      <p:sp>
        <p:nvSpPr>
          <p:cNvPr id="18" name="TextBox 17">
            <a:extLst>
              <a:ext uri="{FF2B5EF4-FFF2-40B4-BE49-F238E27FC236}">
                <a16:creationId xmlns:a16="http://schemas.microsoft.com/office/drawing/2014/main" id="{0674D5B1-E340-4C68-BDB2-084DC25F03C1}"/>
              </a:ext>
            </a:extLst>
          </p:cNvPr>
          <p:cNvSpPr txBox="1"/>
          <p:nvPr/>
        </p:nvSpPr>
        <p:spPr>
          <a:xfrm>
            <a:off x="1790702" y="3256009"/>
            <a:ext cx="4464956" cy="923330"/>
          </a:xfrm>
          <a:prstGeom prst="rect">
            <a:avLst/>
          </a:prstGeom>
          <a:noFill/>
        </p:spPr>
        <p:txBody>
          <a:bodyPr wrap="square" lIns="0" tIns="0" rIns="0" bIns="0" rtlCol="0" anchor="ctr">
            <a:spAutoFit/>
          </a:bodyPr>
          <a:lstStyle/>
          <a:p>
            <a:r>
              <a:rPr lang="en-US" sz="2000" dirty="0"/>
              <a:t>Identify when to use each Microsoft Power Platform component application to create business solutions</a:t>
            </a:r>
          </a:p>
        </p:txBody>
      </p:sp>
      <p:cxnSp>
        <p:nvCxnSpPr>
          <p:cNvPr id="19" name="Straight Connector 18">
            <a:extLst>
              <a:ext uri="{FF2B5EF4-FFF2-40B4-BE49-F238E27FC236}">
                <a16:creationId xmlns:a16="http://schemas.microsoft.com/office/drawing/2014/main" id="{84FDA1C5-E583-4DE7-B607-73B49C80CCC2}"/>
              </a:ext>
              <a:ext uri="{C183D7F6-B498-43B3-948B-1728B52AA6E4}">
                <adec:decorative xmlns:adec="http://schemas.microsoft.com/office/drawing/2017/decorative" val="1"/>
              </a:ext>
            </a:extLst>
          </p:cNvPr>
          <p:cNvCxnSpPr>
            <a:cxnSpLocks/>
          </p:cNvCxnSpPr>
          <p:nvPr/>
        </p:nvCxnSpPr>
        <p:spPr>
          <a:xfrm>
            <a:off x="1790701" y="4395158"/>
            <a:ext cx="446495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8" name="Picture 77" descr="Icon of a document">
            <a:extLst>
              <a:ext uri="{FF2B5EF4-FFF2-40B4-BE49-F238E27FC236}">
                <a16:creationId xmlns:a16="http://schemas.microsoft.com/office/drawing/2014/main" id="{1844331E-ACEF-47BE-9EEA-6F468DA6E695}"/>
              </a:ext>
            </a:extLst>
          </p:cNvPr>
          <p:cNvPicPr>
            <a:picLocks noChangeAspect="1"/>
          </p:cNvPicPr>
          <p:nvPr/>
        </p:nvPicPr>
        <p:blipFill>
          <a:blip r:embed="rId5"/>
          <a:stretch>
            <a:fillRect/>
          </a:stretch>
        </p:blipFill>
        <p:spPr>
          <a:xfrm>
            <a:off x="588262" y="4572167"/>
            <a:ext cx="999743" cy="999743"/>
          </a:xfrm>
          <a:prstGeom prst="rect">
            <a:avLst/>
          </a:prstGeom>
        </p:spPr>
      </p:pic>
      <p:sp>
        <p:nvSpPr>
          <p:cNvPr id="20" name="TextBox 19">
            <a:extLst>
              <a:ext uri="{FF2B5EF4-FFF2-40B4-BE49-F238E27FC236}">
                <a16:creationId xmlns:a16="http://schemas.microsoft.com/office/drawing/2014/main" id="{D059ADA4-2E32-4EFD-91EA-69D1911A8526}"/>
              </a:ext>
            </a:extLst>
          </p:cNvPr>
          <p:cNvSpPr txBox="1"/>
          <p:nvPr/>
        </p:nvSpPr>
        <p:spPr>
          <a:xfrm>
            <a:off x="1790702" y="4610979"/>
            <a:ext cx="4464956" cy="923330"/>
          </a:xfrm>
          <a:prstGeom prst="rect">
            <a:avLst/>
          </a:prstGeom>
          <a:noFill/>
        </p:spPr>
        <p:txBody>
          <a:bodyPr wrap="square" lIns="0" tIns="0" rIns="0" bIns="0" rtlCol="0" anchor="ctr">
            <a:spAutoFit/>
          </a:bodyPr>
          <a:lstStyle/>
          <a:p>
            <a:r>
              <a:rPr lang="en-US" sz="2000" dirty="0"/>
              <a:t>Learn the value of using Microsoft Power Platform to create business solutions</a:t>
            </a:r>
          </a:p>
        </p:txBody>
      </p:sp>
    </p:spTree>
    <p:extLst>
      <p:ext uri="{BB962C8B-B14F-4D97-AF65-F5344CB8AC3E}">
        <p14:creationId xmlns:p14="http://schemas.microsoft.com/office/powerpoint/2010/main" val="139867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DFA65-A933-4426-8B2B-F39B4BFEBE76}"/>
              </a:ext>
            </a:extLst>
          </p:cNvPr>
          <p:cNvSpPr>
            <a:spLocks noGrp="1"/>
          </p:cNvSpPr>
          <p:nvPr>
            <p:ph type="title"/>
          </p:nvPr>
        </p:nvSpPr>
        <p:spPr/>
        <p:txBody>
          <a:bodyPr/>
          <a:lstStyle/>
          <a:p>
            <a:r>
              <a:rPr lang="en-US" dirty="0"/>
              <a:t>Microsoft Power Platform</a:t>
            </a:r>
          </a:p>
        </p:txBody>
      </p:sp>
      <p:sp>
        <p:nvSpPr>
          <p:cNvPr id="35" name="Rectangle 34">
            <a:extLst>
              <a:ext uri="{FF2B5EF4-FFF2-40B4-BE49-F238E27FC236}">
                <a16:creationId xmlns:a16="http://schemas.microsoft.com/office/drawing/2014/main" id="{9ABF1EC7-EE7E-4783-B200-1E66E3C35E8B}"/>
              </a:ext>
              <a:ext uri="{C183D7F6-B498-43B3-948B-1728B52AA6E4}">
                <adec:decorative xmlns:adec="http://schemas.microsoft.com/office/drawing/2017/decorative" val="1"/>
              </a:ext>
            </a:extLst>
          </p:cNvPr>
          <p:cNvSpPr/>
          <p:nvPr/>
        </p:nvSpPr>
        <p:spPr>
          <a:xfrm>
            <a:off x="584200" y="1242871"/>
            <a:ext cx="11025188" cy="5043629"/>
          </a:xfrm>
          <a:prstGeom prst="rect">
            <a:avLst/>
          </a:prstGeom>
          <a:ln w="19050">
            <a:solidFill>
              <a:schemeClr val="bg1">
                <a:lumMod val="65000"/>
              </a:schemeClr>
            </a:solidFill>
          </a:ln>
        </p:spPr>
        <p:txBody>
          <a:bodyPr wrap="square" lIns="182880" tIns="137160" rIns="182880" bIns="137160">
            <a:noAutofit/>
          </a:bodyPr>
          <a:lstStyle/>
          <a:p>
            <a:pPr lvl="0" algn="ctr" defTabSz="913523">
              <a:defRPr/>
            </a:pPr>
            <a:r>
              <a:rPr lang="en-US" sz="2400" dirty="0">
                <a:solidFill>
                  <a:srgbClr val="1A1A1A"/>
                </a:solidFill>
                <a:latin typeface="+mj-lt"/>
                <a:cs typeface="Segoe UI Semilight"/>
              </a:rPr>
              <a:t>The low-code platform that spans Office 365, Azure, Dynamics 365, </a:t>
            </a:r>
            <a:br>
              <a:rPr lang="en-US" sz="2400" dirty="0">
                <a:solidFill>
                  <a:srgbClr val="1A1A1A"/>
                </a:solidFill>
                <a:latin typeface="+mj-lt"/>
                <a:cs typeface="Segoe UI Semilight"/>
              </a:rPr>
            </a:br>
            <a:r>
              <a:rPr lang="en-US" sz="2400" dirty="0">
                <a:solidFill>
                  <a:srgbClr val="1A1A1A"/>
                </a:solidFill>
                <a:latin typeface="+mj-lt"/>
                <a:cs typeface="Segoe UI Semilight"/>
              </a:rPr>
              <a:t>and standalone applications</a:t>
            </a:r>
          </a:p>
        </p:txBody>
      </p:sp>
      <p:pic>
        <p:nvPicPr>
          <p:cNvPr id="57" name="Picture 56" descr="Logo of Power BI ">
            <a:extLst>
              <a:ext uri="{FF2B5EF4-FFF2-40B4-BE49-F238E27FC236}">
                <a16:creationId xmlns:a16="http://schemas.microsoft.com/office/drawing/2014/main" id="{3FB53A2F-8B0D-4B0C-B52C-06D8677885D9}"/>
              </a:ext>
            </a:extLst>
          </p:cNvPr>
          <p:cNvPicPr>
            <a:picLocks noChangeAspect="1"/>
          </p:cNvPicPr>
          <p:nvPr/>
        </p:nvPicPr>
        <p:blipFill>
          <a:blip r:embed="rId3"/>
          <a:stretch>
            <a:fillRect/>
          </a:stretch>
        </p:blipFill>
        <p:spPr>
          <a:xfrm>
            <a:off x="1656580" y="2391136"/>
            <a:ext cx="1053084" cy="1053084"/>
          </a:xfrm>
          <a:prstGeom prst="rect">
            <a:avLst/>
          </a:prstGeom>
        </p:spPr>
      </p:pic>
      <p:sp>
        <p:nvSpPr>
          <p:cNvPr id="17" name="Rectangle 16">
            <a:extLst>
              <a:ext uri="{FF2B5EF4-FFF2-40B4-BE49-F238E27FC236}">
                <a16:creationId xmlns:a16="http://schemas.microsoft.com/office/drawing/2014/main" id="{AFA51ADC-F9ED-4458-B365-B37F410BF03D}"/>
              </a:ext>
            </a:extLst>
          </p:cNvPr>
          <p:cNvSpPr/>
          <p:nvPr/>
        </p:nvSpPr>
        <p:spPr bwMode="auto">
          <a:xfrm>
            <a:off x="1035550" y="3568442"/>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spcBef>
                <a:spcPct val="0"/>
              </a:spcBef>
              <a:spcAft>
                <a:spcPts val="200"/>
              </a:spcAft>
              <a:buClrTx/>
              <a:buSzTx/>
              <a:buFontTx/>
              <a:buNone/>
              <a:tabLst/>
              <a:defRPr/>
            </a:pPr>
            <a:r>
              <a:rPr kumimoji="0" lang="en-US" sz="1800" i="0" u="none" strike="noStrike" kern="1200" cap="none" normalizeH="0" baseline="0" noProof="0" dirty="0">
                <a:ln>
                  <a:noFill/>
                </a:ln>
                <a:solidFill>
                  <a:srgbClr val="1A1A1A"/>
                </a:solidFill>
                <a:effectLst/>
                <a:uLnTx/>
                <a:uFillTx/>
                <a:latin typeface="+mj-lt"/>
                <a:ea typeface="Segoe UI" pitchFamily="34" charset="0"/>
                <a:cs typeface="Segoe UI" pitchFamily="34" charset="0"/>
              </a:rPr>
              <a:t>Power BI</a:t>
            </a:r>
          </a:p>
          <a:p>
            <a:pPr marL="0" marR="0" lvl="0" indent="0" algn="ctr" defTabSz="932114" rtl="0" eaLnBrk="1" fontAlgn="base" latinLnBrk="0" hangingPunct="1">
              <a:spcBef>
                <a:spcPct val="0"/>
              </a:spcBef>
              <a:spcAft>
                <a:spcPts val="200"/>
              </a:spcAft>
              <a:buClrTx/>
              <a:buSzTx/>
              <a:buFontTx/>
              <a:buNone/>
              <a:tabLst/>
              <a:defRPr/>
            </a:pPr>
            <a:r>
              <a:rPr kumimoji="0" lang="en-US" sz="1400" b="0" i="0" u="none" strike="noStrike" kern="1200" cap="none" normalizeH="0" baseline="0" noProof="0" dirty="0">
                <a:ln>
                  <a:noFill/>
                </a:ln>
                <a:solidFill>
                  <a:srgbClr val="1A1A1A"/>
                </a:solidFill>
                <a:effectLst/>
                <a:uLnTx/>
                <a:uFillTx/>
                <a:ea typeface="Segoe UI" pitchFamily="34" charset="0"/>
                <a:cs typeface="Segoe UI" pitchFamily="34" charset="0"/>
              </a:rPr>
              <a:t>Business analytics</a:t>
            </a:r>
          </a:p>
        </p:txBody>
      </p:sp>
      <p:sp>
        <p:nvSpPr>
          <p:cNvPr id="23" name="Rectangle 22">
            <a:extLst>
              <a:ext uri="{FF2B5EF4-FFF2-40B4-BE49-F238E27FC236}">
                <a16:creationId xmlns:a16="http://schemas.microsoft.com/office/drawing/2014/main" id="{75D47C2F-DBC1-48DE-99CB-8EFE2D862FEC}"/>
              </a:ext>
            </a:extLst>
          </p:cNvPr>
          <p:cNvSpPr/>
          <p:nvPr/>
        </p:nvSpPr>
        <p:spPr bwMode="auto">
          <a:xfrm>
            <a:off x="3644664" y="3568442"/>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114" fontAlgn="base">
              <a:spcBef>
                <a:spcPct val="0"/>
              </a:spcBef>
              <a:spcAft>
                <a:spcPts val="200"/>
              </a:spcAft>
              <a:defRPr/>
            </a:pPr>
            <a:r>
              <a:rPr lang="en-US" sz="1800" dirty="0">
                <a:solidFill>
                  <a:srgbClr val="1A1A1A"/>
                </a:solidFill>
                <a:latin typeface="+mj-lt"/>
                <a:cs typeface="Segoe UI" pitchFamily="34" charset="0"/>
              </a:rPr>
              <a:t>Power Apps</a:t>
            </a:r>
          </a:p>
          <a:p>
            <a:pPr marL="0" marR="0" lvl="0" indent="0" algn="ctr" defTabSz="932114" rtl="0" eaLnBrk="1" fontAlgn="base" latinLnBrk="0" hangingPunct="1">
              <a:spcBef>
                <a:spcPct val="0"/>
              </a:spcBef>
              <a:spcAft>
                <a:spcPts val="200"/>
              </a:spcAft>
              <a:buClrTx/>
              <a:buSzTx/>
              <a:buFontTx/>
              <a:buNone/>
              <a:tabLst/>
              <a:defRPr/>
            </a:pPr>
            <a:r>
              <a:rPr kumimoji="0" lang="en-US" sz="1400" b="0" i="0" u="none" strike="noStrike" kern="1200" cap="none" normalizeH="0" baseline="0" noProof="0" dirty="0">
                <a:ln>
                  <a:noFill/>
                </a:ln>
                <a:solidFill>
                  <a:srgbClr val="1A1A1A"/>
                </a:solidFill>
                <a:effectLst/>
                <a:uLnTx/>
                <a:uFillTx/>
                <a:ea typeface="+mn-ea"/>
                <a:cs typeface="Segoe UI" pitchFamily="34" charset="0"/>
              </a:rPr>
              <a:t>Application development</a:t>
            </a:r>
          </a:p>
        </p:txBody>
      </p:sp>
      <p:pic>
        <p:nvPicPr>
          <p:cNvPr id="62" name="Picture 61" descr="Logo of Power Automate">
            <a:extLst>
              <a:ext uri="{FF2B5EF4-FFF2-40B4-BE49-F238E27FC236}">
                <a16:creationId xmlns:a16="http://schemas.microsoft.com/office/drawing/2014/main" id="{02E19052-53B9-4223-8436-0204C7164468}"/>
              </a:ext>
            </a:extLst>
          </p:cNvPr>
          <p:cNvPicPr>
            <a:picLocks noChangeAspect="1"/>
          </p:cNvPicPr>
          <p:nvPr/>
        </p:nvPicPr>
        <p:blipFill>
          <a:blip r:embed="rId4"/>
          <a:stretch>
            <a:fillRect/>
          </a:stretch>
        </p:blipFill>
        <p:spPr>
          <a:xfrm>
            <a:off x="6875572" y="2391136"/>
            <a:ext cx="1051560" cy="1053084"/>
          </a:xfrm>
          <a:prstGeom prst="rect">
            <a:avLst/>
          </a:prstGeom>
        </p:spPr>
      </p:pic>
      <p:sp>
        <p:nvSpPr>
          <p:cNvPr id="26" name="Rectangle 25">
            <a:extLst>
              <a:ext uri="{FF2B5EF4-FFF2-40B4-BE49-F238E27FC236}">
                <a16:creationId xmlns:a16="http://schemas.microsoft.com/office/drawing/2014/main" id="{9DF8BB7B-E227-48BF-9089-B36A5BA467CF}"/>
              </a:ext>
            </a:extLst>
          </p:cNvPr>
          <p:cNvSpPr/>
          <p:nvPr/>
        </p:nvSpPr>
        <p:spPr bwMode="auto">
          <a:xfrm>
            <a:off x="6253778" y="3568442"/>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114" fontAlgn="base">
              <a:spcBef>
                <a:spcPct val="0"/>
              </a:spcBef>
              <a:spcAft>
                <a:spcPts val="200"/>
              </a:spcAft>
              <a:defRPr/>
            </a:pPr>
            <a:r>
              <a:rPr lang="en-US" sz="1800" dirty="0">
                <a:solidFill>
                  <a:srgbClr val="1A1A1A"/>
                </a:solidFill>
                <a:latin typeface="+mj-lt"/>
                <a:cs typeface="Segoe UI" pitchFamily="34" charset="0"/>
              </a:rPr>
              <a:t>Power Automate</a:t>
            </a:r>
          </a:p>
          <a:p>
            <a:pPr marL="0" marR="0" lvl="0" indent="0" algn="ctr" defTabSz="932114" rtl="0" eaLnBrk="1" fontAlgn="base" latinLnBrk="0" hangingPunct="1">
              <a:spcBef>
                <a:spcPct val="0"/>
              </a:spcBef>
              <a:spcAft>
                <a:spcPts val="200"/>
              </a:spcAft>
              <a:buClrTx/>
              <a:buSzTx/>
              <a:buFontTx/>
              <a:buNone/>
              <a:tabLst/>
              <a:defRPr/>
            </a:pPr>
            <a:r>
              <a:rPr kumimoji="0" lang="en-US" sz="1400" b="0" i="0" u="none" strike="noStrike" kern="1200" cap="none" normalizeH="0" baseline="0" noProof="0" dirty="0">
                <a:ln>
                  <a:noFill/>
                </a:ln>
                <a:solidFill>
                  <a:srgbClr val="1A1A1A"/>
                </a:solidFill>
                <a:effectLst/>
                <a:uLnTx/>
                <a:uFillTx/>
                <a:ea typeface="+mn-ea"/>
                <a:cs typeface="Segoe UI" pitchFamily="34" charset="0"/>
              </a:rPr>
              <a:t>Process automation</a:t>
            </a:r>
          </a:p>
        </p:txBody>
      </p:sp>
      <p:pic>
        <p:nvPicPr>
          <p:cNvPr id="1025" name="Picture 1024" descr="Logo of Power Virtual Agents">
            <a:extLst>
              <a:ext uri="{FF2B5EF4-FFF2-40B4-BE49-F238E27FC236}">
                <a16:creationId xmlns:a16="http://schemas.microsoft.com/office/drawing/2014/main" id="{A44FF9CB-0AD6-42A3-838D-69131AE8137B}"/>
              </a:ext>
            </a:extLst>
          </p:cNvPr>
          <p:cNvPicPr>
            <a:picLocks noChangeAspect="1"/>
          </p:cNvPicPr>
          <p:nvPr/>
        </p:nvPicPr>
        <p:blipFill>
          <a:blip r:embed="rId5"/>
          <a:stretch>
            <a:fillRect/>
          </a:stretch>
        </p:blipFill>
        <p:spPr>
          <a:xfrm>
            <a:off x="9483924" y="2391136"/>
            <a:ext cx="1053084" cy="1053084"/>
          </a:xfrm>
          <a:prstGeom prst="rect">
            <a:avLst/>
          </a:prstGeom>
        </p:spPr>
      </p:pic>
      <p:sp>
        <p:nvSpPr>
          <p:cNvPr id="33" name="Rectangle 32">
            <a:extLst>
              <a:ext uri="{FF2B5EF4-FFF2-40B4-BE49-F238E27FC236}">
                <a16:creationId xmlns:a16="http://schemas.microsoft.com/office/drawing/2014/main" id="{F80CCC81-B254-4816-9E59-2D7BA83088FD}"/>
              </a:ext>
            </a:extLst>
          </p:cNvPr>
          <p:cNvSpPr/>
          <p:nvPr/>
        </p:nvSpPr>
        <p:spPr bwMode="auto">
          <a:xfrm>
            <a:off x="8862894" y="3568442"/>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114" fontAlgn="base">
              <a:spcBef>
                <a:spcPct val="0"/>
              </a:spcBef>
              <a:spcAft>
                <a:spcPts val="200"/>
              </a:spcAft>
              <a:defRPr/>
            </a:pPr>
            <a:r>
              <a:rPr lang="en-US" sz="1800" dirty="0">
                <a:solidFill>
                  <a:srgbClr val="1A1A1A"/>
                </a:solidFill>
                <a:latin typeface="+mj-lt"/>
                <a:cs typeface="Segoe UI" pitchFamily="34" charset="0"/>
              </a:rPr>
              <a:t>Power Virtual Agents</a:t>
            </a:r>
          </a:p>
          <a:p>
            <a:pPr marL="0" marR="0" lvl="0" indent="0" algn="ctr" defTabSz="932114" rtl="0" eaLnBrk="1" fontAlgn="base" latinLnBrk="0" hangingPunct="1">
              <a:spcBef>
                <a:spcPct val="0"/>
              </a:spcBef>
              <a:spcAft>
                <a:spcPts val="200"/>
              </a:spcAft>
              <a:buClrTx/>
              <a:buSzTx/>
              <a:buFontTx/>
              <a:buNone/>
              <a:tabLst/>
              <a:defRPr/>
            </a:pPr>
            <a:r>
              <a:rPr kumimoji="0" lang="en-US" sz="1400" b="0" i="0" u="none" strike="noStrike" kern="1200" cap="none" normalizeH="0" baseline="0" noProof="0" dirty="0">
                <a:ln>
                  <a:noFill/>
                </a:ln>
                <a:solidFill>
                  <a:srgbClr val="1A1A1A"/>
                </a:solidFill>
                <a:effectLst/>
                <a:uLnTx/>
                <a:uFillTx/>
                <a:ea typeface="+mn-ea"/>
                <a:cs typeface="Segoe UI" pitchFamily="34" charset="0"/>
              </a:rPr>
              <a:t>Intelligent virtual agents</a:t>
            </a:r>
          </a:p>
        </p:txBody>
      </p:sp>
      <p:sp>
        <p:nvSpPr>
          <p:cNvPr id="46" name="Rectangle 42">
            <a:extLst>
              <a:ext uri="{FF2B5EF4-FFF2-40B4-BE49-F238E27FC236}">
                <a16:creationId xmlns:a16="http://schemas.microsoft.com/office/drawing/2014/main" id="{BA2C45C2-AD92-4961-A91A-0EDCC5EADBAE}"/>
              </a:ext>
              <a:ext uri="{C183D7F6-B498-43B3-948B-1728B52AA6E4}">
                <adec:decorative xmlns:adec="http://schemas.microsoft.com/office/drawing/2017/decorative" val="1"/>
              </a:ext>
            </a:extLst>
          </p:cNvPr>
          <p:cNvSpPr/>
          <p:nvPr/>
        </p:nvSpPr>
        <p:spPr bwMode="auto">
          <a:xfrm flipV="1">
            <a:off x="3556001" y="4317531"/>
            <a:ext cx="5192888"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effectLst/>
              <a:uLnTx/>
              <a:uFillTx/>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3AB9E443-BA7E-4797-A753-24BBD781D62B}"/>
              </a:ext>
              <a:ext uri="{C183D7F6-B498-43B3-948B-1728B52AA6E4}">
                <adec:decorative xmlns:adec="http://schemas.microsoft.com/office/drawing/2017/decorative" val="1"/>
              </a:ext>
            </a:extLst>
          </p:cNvPr>
          <p:cNvCxnSpPr>
            <a:cxnSpLocks/>
          </p:cNvCxnSpPr>
          <p:nvPr/>
        </p:nvCxnSpPr>
        <p:spPr>
          <a:xfrm>
            <a:off x="6152444" y="4317525"/>
            <a:ext cx="0" cy="329847"/>
          </a:xfrm>
          <a:prstGeom prst="line">
            <a:avLst/>
          </a:pr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41" name="plug" title="Icon of a power plug showing an A to B connection">
            <a:extLst>
              <a:ext uri="{FF2B5EF4-FFF2-40B4-BE49-F238E27FC236}">
                <a16:creationId xmlns:a16="http://schemas.microsoft.com/office/drawing/2014/main" id="{7F3E071B-F7AC-4824-9AD5-7789C8972002}"/>
              </a:ext>
            </a:extLst>
          </p:cNvPr>
          <p:cNvSpPr>
            <a:spLocks noChangeAspect="1" noEditPoints="1"/>
          </p:cNvSpPr>
          <p:nvPr/>
        </p:nvSpPr>
        <p:spPr bwMode="auto">
          <a:xfrm>
            <a:off x="3179938" y="4869328"/>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BD9D969B-4754-4BB0-A3A2-A46BA44CDDD0}"/>
              </a:ext>
            </a:extLst>
          </p:cNvPr>
          <p:cNvSpPr/>
          <p:nvPr/>
        </p:nvSpPr>
        <p:spPr bwMode="auto">
          <a:xfrm>
            <a:off x="2340107" y="5741751"/>
            <a:ext cx="2295144"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indent="0" algn="ctr" defTabSz="932114" fontAlgn="base">
              <a:lnSpc>
                <a:spcPct val="90000"/>
              </a:lnSpc>
              <a:spcBef>
                <a:spcPct val="0"/>
              </a:spcBef>
              <a:spcAft>
                <a:spcPts val="200"/>
              </a:spcAft>
              <a:buClrTx/>
              <a:buSzTx/>
              <a:buFontTx/>
              <a:buNone/>
              <a:tabLst/>
              <a:defRPr/>
            </a:pPr>
            <a:r>
              <a:rPr lang="en-US" sz="1800" dirty="0">
                <a:solidFill>
                  <a:srgbClr val="1A1A1A"/>
                </a:solidFill>
                <a:latin typeface="+mj-lt"/>
                <a:cs typeface="Segoe UI" pitchFamily="34" charset="0"/>
              </a:rPr>
              <a:t>Data connectors</a:t>
            </a:r>
          </a:p>
        </p:txBody>
      </p:sp>
      <p:pic>
        <p:nvPicPr>
          <p:cNvPr id="42" name="Graphic 41" descr="Logo of AI Builders ">
            <a:extLst>
              <a:ext uri="{FF2B5EF4-FFF2-40B4-BE49-F238E27FC236}">
                <a16:creationId xmlns:a16="http://schemas.microsoft.com/office/drawing/2014/main" id="{62B63997-E3D9-4EDF-88EC-DAC523081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46357" y="4801208"/>
            <a:ext cx="700873" cy="719646"/>
          </a:xfrm>
          <a:prstGeom prst="rect">
            <a:avLst/>
          </a:prstGeom>
        </p:spPr>
      </p:pic>
      <p:sp>
        <p:nvSpPr>
          <p:cNvPr id="44" name="Rectangle 43">
            <a:extLst>
              <a:ext uri="{FF2B5EF4-FFF2-40B4-BE49-F238E27FC236}">
                <a16:creationId xmlns:a16="http://schemas.microsoft.com/office/drawing/2014/main" id="{656A4D79-1E39-481B-9975-5E86780CCFDF}"/>
              </a:ext>
            </a:extLst>
          </p:cNvPr>
          <p:cNvSpPr/>
          <p:nvPr/>
        </p:nvSpPr>
        <p:spPr bwMode="auto">
          <a:xfrm>
            <a:off x="4949221" y="5741751"/>
            <a:ext cx="2295144"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indent="0" algn="ctr" defTabSz="932114" fontAlgn="base">
              <a:lnSpc>
                <a:spcPct val="90000"/>
              </a:lnSpc>
              <a:spcBef>
                <a:spcPct val="0"/>
              </a:spcBef>
              <a:spcAft>
                <a:spcPts val="200"/>
              </a:spcAft>
              <a:buClrTx/>
              <a:buSzTx/>
              <a:buFontTx/>
              <a:buNone/>
              <a:tabLst/>
              <a:defRPr/>
            </a:pPr>
            <a:r>
              <a:rPr lang="en-US" sz="1800" dirty="0">
                <a:solidFill>
                  <a:srgbClr val="1A1A1A"/>
                </a:solidFill>
                <a:latin typeface="+mj-lt"/>
                <a:cs typeface="Segoe UI" pitchFamily="34" charset="0"/>
              </a:rPr>
              <a:t>AI Builder</a:t>
            </a:r>
          </a:p>
        </p:txBody>
      </p:sp>
      <p:pic>
        <p:nvPicPr>
          <p:cNvPr id="54" name="Graphic 1245" descr="Logo of Common Data Service">
            <a:extLst>
              <a:ext uri="{FF2B5EF4-FFF2-40B4-BE49-F238E27FC236}">
                <a16:creationId xmlns:a16="http://schemas.microsoft.com/office/drawing/2014/main" id="{C9076399-EBB3-4BC8-9B0D-C9A10DCB44CA}"/>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384698" y="4839822"/>
            <a:ext cx="642419" cy="642419"/>
          </a:xfrm>
          <a:prstGeom prst="rect">
            <a:avLst/>
          </a:prstGeom>
        </p:spPr>
      </p:pic>
      <p:sp>
        <p:nvSpPr>
          <p:cNvPr id="38" name="Rectangle 37">
            <a:extLst>
              <a:ext uri="{FF2B5EF4-FFF2-40B4-BE49-F238E27FC236}">
                <a16:creationId xmlns:a16="http://schemas.microsoft.com/office/drawing/2014/main" id="{97F6CD7E-F8E7-4CA3-9415-51C7DDDCCEA3}"/>
              </a:ext>
            </a:extLst>
          </p:cNvPr>
          <p:cNvSpPr/>
          <p:nvPr/>
        </p:nvSpPr>
        <p:spPr bwMode="auto">
          <a:xfrm>
            <a:off x="7223874" y="5741751"/>
            <a:ext cx="2964066"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indent="0" algn="ctr" defTabSz="932114" fontAlgn="base">
              <a:lnSpc>
                <a:spcPct val="90000"/>
              </a:lnSpc>
              <a:spcBef>
                <a:spcPct val="0"/>
              </a:spcBef>
              <a:spcAft>
                <a:spcPts val="200"/>
              </a:spcAft>
              <a:buClrTx/>
              <a:buSzTx/>
              <a:buFontTx/>
              <a:buNone/>
              <a:tabLst/>
              <a:defRPr/>
            </a:pPr>
            <a:r>
              <a:rPr lang="en-US" sz="1800" dirty="0">
                <a:solidFill>
                  <a:srgbClr val="1A1A1A"/>
                </a:solidFill>
                <a:latin typeface="+mj-lt"/>
                <a:cs typeface="Segoe UI" pitchFamily="34" charset="0"/>
              </a:rPr>
              <a:t>Dataverse</a:t>
            </a:r>
          </a:p>
        </p:txBody>
      </p:sp>
      <p:grpSp>
        <p:nvGrpSpPr>
          <p:cNvPr id="9" name="Group 16">
            <a:extLst>
              <a:ext uri="{FF2B5EF4-FFF2-40B4-BE49-F238E27FC236}">
                <a16:creationId xmlns:a16="http://schemas.microsoft.com/office/drawing/2014/main" id="{A159DB1F-47CD-471E-8CE5-668432897CAD}"/>
              </a:ext>
            </a:extLst>
          </p:cNvPr>
          <p:cNvGrpSpPr>
            <a:grpSpLocks noChangeAspect="1"/>
          </p:cNvGrpSpPr>
          <p:nvPr/>
        </p:nvGrpSpPr>
        <p:grpSpPr bwMode="auto">
          <a:xfrm>
            <a:off x="4265613" y="2390775"/>
            <a:ext cx="1052512" cy="1054100"/>
            <a:chOff x="2686" y="1505"/>
            <a:chExt cx="664" cy="665"/>
          </a:xfrm>
        </p:grpSpPr>
        <p:sp>
          <p:nvSpPr>
            <p:cNvPr id="10" name="AutoShape 15">
              <a:extLst>
                <a:ext uri="{FF2B5EF4-FFF2-40B4-BE49-F238E27FC236}">
                  <a16:creationId xmlns:a16="http://schemas.microsoft.com/office/drawing/2014/main" id="{7FDD6FBA-F6A6-4CA9-895B-CF3DCDBF4578}"/>
                </a:ext>
              </a:extLst>
            </p:cNvPr>
            <p:cNvSpPr>
              <a:spLocks noChangeAspect="1" noChangeArrowheads="1" noTextEdit="1"/>
            </p:cNvSpPr>
            <p:nvPr/>
          </p:nvSpPr>
          <p:spPr bwMode="auto">
            <a:xfrm>
              <a:off x="2687" y="1506"/>
              <a:ext cx="663"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7">
              <a:extLst>
                <a:ext uri="{FF2B5EF4-FFF2-40B4-BE49-F238E27FC236}">
                  <a16:creationId xmlns:a16="http://schemas.microsoft.com/office/drawing/2014/main" id="{B95D1A4B-6EFF-4116-8E60-B5593E978FA8}"/>
                </a:ext>
              </a:extLst>
            </p:cNvPr>
            <p:cNvSpPr>
              <a:spLocks/>
            </p:cNvSpPr>
            <p:nvPr/>
          </p:nvSpPr>
          <p:spPr bwMode="auto">
            <a:xfrm>
              <a:off x="2686" y="1505"/>
              <a:ext cx="664" cy="665"/>
            </a:xfrm>
            <a:custGeom>
              <a:avLst/>
              <a:gdLst>
                <a:gd name="T0" fmla="*/ 4 w 1328"/>
                <a:gd name="T1" fmla="*/ 597 h 1330"/>
                <a:gd name="T2" fmla="*/ 31 w 1328"/>
                <a:gd name="T3" fmla="*/ 468 h 1330"/>
                <a:gd name="T4" fmla="*/ 81 w 1328"/>
                <a:gd name="T5" fmla="*/ 348 h 1330"/>
                <a:gd name="T6" fmla="*/ 152 w 1328"/>
                <a:gd name="T7" fmla="*/ 243 h 1330"/>
                <a:gd name="T8" fmla="*/ 242 w 1328"/>
                <a:gd name="T9" fmla="*/ 152 h 1330"/>
                <a:gd name="T10" fmla="*/ 348 w 1328"/>
                <a:gd name="T11" fmla="*/ 81 h 1330"/>
                <a:gd name="T12" fmla="*/ 467 w 1328"/>
                <a:gd name="T13" fmla="*/ 31 h 1330"/>
                <a:gd name="T14" fmla="*/ 596 w 1328"/>
                <a:gd name="T15" fmla="*/ 4 h 1330"/>
                <a:gd name="T16" fmla="*/ 732 w 1328"/>
                <a:gd name="T17" fmla="*/ 4 h 1330"/>
                <a:gd name="T18" fmla="*/ 861 w 1328"/>
                <a:gd name="T19" fmla="*/ 31 h 1330"/>
                <a:gd name="T20" fmla="*/ 980 w 1328"/>
                <a:gd name="T21" fmla="*/ 81 h 1330"/>
                <a:gd name="T22" fmla="*/ 1086 w 1328"/>
                <a:gd name="T23" fmla="*/ 152 h 1330"/>
                <a:gd name="T24" fmla="*/ 1176 w 1328"/>
                <a:gd name="T25" fmla="*/ 243 h 1330"/>
                <a:gd name="T26" fmla="*/ 1247 w 1328"/>
                <a:gd name="T27" fmla="*/ 348 h 1330"/>
                <a:gd name="T28" fmla="*/ 1297 w 1328"/>
                <a:gd name="T29" fmla="*/ 468 h 1330"/>
                <a:gd name="T30" fmla="*/ 1324 w 1328"/>
                <a:gd name="T31" fmla="*/ 597 h 1330"/>
                <a:gd name="T32" fmla="*/ 1324 w 1328"/>
                <a:gd name="T33" fmla="*/ 733 h 1330"/>
                <a:gd name="T34" fmla="*/ 1297 w 1328"/>
                <a:gd name="T35" fmla="*/ 862 h 1330"/>
                <a:gd name="T36" fmla="*/ 1247 w 1328"/>
                <a:gd name="T37" fmla="*/ 982 h 1330"/>
                <a:gd name="T38" fmla="*/ 1176 w 1328"/>
                <a:gd name="T39" fmla="*/ 1087 h 1330"/>
                <a:gd name="T40" fmla="*/ 1086 w 1328"/>
                <a:gd name="T41" fmla="*/ 1178 h 1330"/>
                <a:gd name="T42" fmla="*/ 980 w 1328"/>
                <a:gd name="T43" fmla="*/ 1249 h 1330"/>
                <a:gd name="T44" fmla="*/ 861 w 1328"/>
                <a:gd name="T45" fmla="*/ 1299 h 1330"/>
                <a:gd name="T46" fmla="*/ 732 w 1328"/>
                <a:gd name="T47" fmla="*/ 1326 h 1330"/>
                <a:gd name="T48" fmla="*/ 596 w 1328"/>
                <a:gd name="T49" fmla="*/ 1326 h 1330"/>
                <a:gd name="T50" fmla="*/ 467 w 1328"/>
                <a:gd name="T51" fmla="*/ 1299 h 1330"/>
                <a:gd name="T52" fmla="*/ 348 w 1328"/>
                <a:gd name="T53" fmla="*/ 1249 h 1330"/>
                <a:gd name="T54" fmla="*/ 242 w 1328"/>
                <a:gd name="T55" fmla="*/ 1178 h 1330"/>
                <a:gd name="T56" fmla="*/ 152 w 1328"/>
                <a:gd name="T57" fmla="*/ 1087 h 1330"/>
                <a:gd name="T58" fmla="*/ 81 w 1328"/>
                <a:gd name="T59" fmla="*/ 982 h 1330"/>
                <a:gd name="T60" fmla="*/ 31 w 1328"/>
                <a:gd name="T61" fmla="*/ 862 h 1330"/>
                <a:gd name="T62" fmla="*/ 4 w 1328"/>
                <a:gd name="T63" fmla="*/ 73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 h="1330">
                  <a:moveTo>
                    <a:pt x="0" y="666"/>
                  </a:moveTo>
                  <a:lnTo>
                    <a:pt x="4" y="597"/>
                  </a:lnTo>
                  <a:lnTo>
                    <a:pt x="15" y="531"/>
                  </a:lnTo>
                  <a:lnTo>
                    <a:pt x="31" y="468"/>
                  </a:lnTo>
                  <a:lnTo>
                    <a:pt x="54" y="406"/>
                  </a:lnTo>
                  <a:lnTo>
                    <a:pt x="81" y="348"/>
                  </a:lnTo>
                  <a:lnTo>
                    <a:pt x="113" y="295"/>
                  </a:lnTo>
                  <a:lnTo>
                    <a:pt x="152" y="243"/>
                  </a:lnTo>
                  <a:lnTo>
                    <a:pt x="196" y="196"/>
                  </a:lnTo>
                  <a:lnTo>
                    <a:pt x="242" y="152"/>
                  </a:lnTo>
                  <a:lnTo>
                    <a:pt x="294" y="114"/>
                  </a:lnTo>
                  <a:lnTo>
                    <a:pt x="348" y="81"/>
                  </a:lnTo>
                  <a:lnTo>
                    <a:pt x="406" y="54"/>
                  </a:lnTo>
                  <a:lnTo>
                    <a:pt x="467" y="31"/>
                  </a:lnTo>
                  <a:lnTo>
                    <a:pt x="530" y="15"/>
                  </a:lnTo>
                  <a:lnTo>
                    <a:pt x="596" y="4"/>
                  </a:lnTo>
                  <a:lnTo>
                    <a:pt x="665" y="0"/>
                  </a:lnTo>
                  <a:lnTo>
                    <a:pt x="732" y="4"/>
                  </a:lnTo>
                  <a:lnTo>
                    <a:pt x="798" y="15"/>
                  </a:lnTo>
                  <a:lnTo>
                    <a:pt x="861" y="31"/>
                  </a:lnTo>
                  <a:lnTo>
                    <a:pt x="923" y="54"/>
                  </a:lnTo>
                  <a:lnTo>
                    <a:pt x="980" y="81"/>
                  </a:lnTo>
                  <a:lnTo>
                    <a:pt x="1034" y="114"/>
                  </a:lnTo>
                  <a:lnTo>
                    <a:pt x="1086" y="152"/>
                  </a:lnTo>
                  <a:lnTo>
                    <a:pt x="1132" y="196"/>
                  </a:lnTo>
                  <a:lnTo>
                    <a:pt x="1176" y="243"/>
                  </a:lnTo>
                  <a:lnTo>
                    <a:pt x="1215" y="295"/>
                  </a:lnTo>
                  <a:lnTo>
                    <a:pt x="1247" y="348"/>
                  </a:lnTo>
                  <a:lnTo>
                    <a:pt x="1274" y="406"/>
                  </a:lnTo>
                  <a:lnTo>
                    <a:pt x="1297" y="468"/>
                  </a:lnTo>
                  <a:lnTo>
                    <a:pt x="1315" y="531"/>
                  </a:lnTo>
                  <a:lnTo>
                    <a:pt x="1324" y="597"/>
                  </a:lnTo>
                  <a:lnTo>
                    <a:pt x="1328" y="666"/>
                  </a:lnTo>
                  <a:lnTo>
                    <a:pt x="1324" y="733"/>
                  </a:lnTo>
                  <a:lnTo>
                    <a:pt x="1315" y="799"/>
                  </a:lnTo>
                  <a:lnTo>
                    <a:pt x="1297" y="862"/>
                  </a:lnTo>
                  <a:lnTo>
                    <a:pt x="1274" y="924"/>
                  </a:lnTo>
                  <a:lnTo>
                    <a:pt x="1247" y="982"/>
                  </a:lnTo>
                  <a:lnTo>
                    <a:pt x="1215" y="1036"/>
                  </a:lnTo>
                  <a:lnTo>
                    <a:pt x="1176" y="1087"/>
                  </a:lnTo>
                  <a:lnTo>
                    <a:pt x="1132" y="1134"/>
                  </a:lnTo>
                  <a:lnTo>
                    <a:pt x="1086" y="1178"/>
                  </a:lnTo>
                  <a:lnTo>
                    <a:pt x="1034" y="1216"/>
                  </a:lnTo>
                  <a:lnTo>
                    <a:pt x="980" y="1249"/>
                  </a:lnTo>
                  <a:lnTo>
                    <a:pt x="923" y="1276"/>
                  </a:lnTo>
                  <a:lnTo>
                    <a:pt x="861" y="1299"/>
                  </a:lnTo>
                  <a:lnTo>
                    <a:pt x="798" y="1317"/>
                  </a:lnTo>
                  <a:lnTo>
                    <a:pt x="732" y="1326"/>
                  </a:lnTo>
                  <a:lnTo>
                    <a:pt x="665" y="1330"/>
                  </a:lnTo>
                  <a:lnTo>
                    <a:pt x="596" y="1326"/>
                  </a:lnTo>
                  <a:lnTo>
                    <a:pt x="530" y="1317"/>
                  </a:lnTo>
                  <a:lnTo>
                    <a:pt x="467" y="1299"/>
                  </a:lnTo>
                  <a:lnTo>
                    <a:pt x="406" y="1276"/>
                  </a:lnTo>
                  <a:lnTo>
                    <a:pt x="348" y="1249"/>
                  </a:lnTo>
                  <a:lnTo>
                    <a:pt x="294" y="1216"/>
                  </a:lnTo>
                  <a:lnTo>
                    <a:pt x="242" y="1178"/>
                  </a:lnTo>
                  <a:lnTo>
                    <a:pt x="196" y="1134"/>
                  </a:lnTo>
                  <a:lnTo>
                    <a:pt x="152" y="1087"/>
                  </a:lnTo>
                  <a:lnTo>
                    <a:pt x="113" y="1036"/>
                  </a:lnTo>
                  <a:lnTo>
                    <a:pt x="81" y="982"/>
                  </a:lnTo>
                  <a:lnTo>
                    <a:pt x="54" y="924"/>
                  </a:lnTo>
                  <a:lnTo>
                    <a:pt x="31" y="862"/>
                  </a:lnTo>
                  <a:lnTo>
                    <a:pt x="15" y="799"/>
                  </a:lnTo>
                  <a:lnTo>
                    <a:pt x="4" y="733"/>
                  </a:lnTo>
                  <a:lnTo>
                    <a:pt x="0" y="666"/>
                  </a:lnTo>
                  <a:close/>
                </a:path>
              </a:pathLst>
            </a:custGeom>
            <a:solidFill>
              <a:srgbClr val="7427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8">
              <a:extLst>
                <a:ext uri="{FF2B5EF4-FFF2-40B4-BE49-F238E27FC236}">
                  <a16:creationId xmlns:a16="http://schemas.microsoft.com/office/drawing/2014/main" id="{2CCF730C-9BD4-4671-B267-E100161492C4}"/>
                </a:ext>
              </a:extLst>
            </p:cNvPr>
            <p:cNvSpPr>
              <a:spLocks/>
            </p:cNvSpPr>
            <p:nvPr/>
          </p:nvSpPr>
          <p:spPr bwMode="auto">
            <a:xfrm>
              <a:off x="3033" y="1908"/>
              <a:ext cx="76" cy="77"/>
            </a:xfrm>
            <a:custGeom>
              <a:avLst/>
              <a:gdLst>
                <a:gd name="T0" fmla="*/ 92 w 152"/>
                <a:gd name="T1" fmla="*/ 8 h 154"/>
                <a:gd name="T2" fmla="*/ 84 w 152"/>
                <a:gd name="T3" fmla="*/ 2 h 154"/>
                <a:gd name="T4" fmla="*/ 77 w 152"/>
                <a:gd name="T5" fmla="*/ 0 h 154"/>
                <a:gd name="T6" fmla="*/ 67 w 152"/>
                <a:gd name="T7" fmla="*/ 2 h 154"/>
                <a:gd name="T8" fmla="*/ 59 w 152"/>
                <a:gd name="T9" fmla="*/ 8 h 154"/>
                <a:gd name="T10" fmla="*/ 42 w 152"/>
                <a:gd name="T11" fmla="*/ 26 h 154"/>
                <a:gd name="T12" fmla="*/ 29 w 152"/>
                <a:gd name="T13" fmla="*/ 37 h 154"/>
                <a:gd name="T14" fmla="*/ 19 w 152"/>
                <a:gd name="T15" fmla="*/ 47 h 154"/>
                <a:gd name="T16" fmla="*/ 13 w 152"/>
                <a:gd name="T17" fmla="*/ 52 h 154"/>
                <a:gd name="T18" fmla="*/ 9 w 152"/>
                <a:gd name="T19" fmla="*/ 56 h 154"/>
                <a:gd name="T20" fmla="*/ 8 w 152"/>
                <a:gd name="T21" fmla="*/ 58 h 154"/>
                <a:gd name="T22" fmla="*/ 8 w 152"/>
                <a:gd name="T23" fmla="*/ 60 h 154"/>
                <a:gd name="T24" fmla="*/ 2 w 152"/>
                <a:gd name="T25" fmla="*/ 68 h 154"/>
                <a:gd name="T26" fmla="*/ 0 w 152"/>
                <a:gd name="T27" fmla="*/ 77 h 154"/>
                <a:gd name="T28" fmla="*/ 2 w 152"/>
                <a:gd name="T29" fmla="*/ 87 h 154"/>
                <a:gd name="T30" fmla="*/ 8 w 152"/>
                <a:gd name="T31" fmla="*/ 95 h 154"/>
                <a:gd name="T32" fmla="*/ 25 w 152"/>
                <a:gd name="T33" fmla="*/ 114 h 154"/>
                <a:gd name="T34" fmla="*/ 36 w 152"/>
                <a:gd name="T35" fmla="*/ 126 h 154"/>
                <a:gd name="T36" fmla="*/ 46 w 152"/>
                <a:gd name="T37" fmla="*/ 135 h 154"/>
                <a:gd name="T38" fmla="*/ 52 w 152"/>
                <a:gd name="T39" fmla="*/ 143 h 154"/>
                <a:gd name="T40" fmla="*/ 56 w 152"/>
                <a:gd name="T41" fmla="*/ 147 h 154"/>
                <a:gd name="T42" fmla="*/ 57 w 152"/>
                <a:gd name="T43" fmla="*/ 149 h 154"/>
                <a:gd name="T44" fmla="*/ 59 w 152"/>
                <a:gd name="T45" fmla="*/ 149 h 154"/>
                <a:gd name="T46" fmla="*/ 67 w 152"/>
                <a:gd name="T47" fmla="*/ 154 h 154"/>
                <a:gd name="T48" fmla="*/ 77 w 152"/>
                <a:gd name="T49" fmla="*/ 154 h 154"/>
                <a:gd name="T50" fmla="*/ 84 w 152"/>
                <a:gd name="T51" fmla="*/ 154 h 154"/>
                <a:gd name="T52" fmla="*/ 92 w 152"/>
                <a:gd name="T53" fmla="*/ 149 h 154"/>
                <a:gd name="T54" fmla="*/ 109 w 152"/>
                <a:gd name="T55" fmla="*/ 131 h 154"/>
                <a:gd name="T56" fmla="*/ 123 w 152"/>
                <a:gd name="T57" fmla="*/ 118 h 154"/>
                <a:gd name="T58" fmla="*/ 132 w 152"/>
                <a:gd name="T59" fmla="*/ 108 h 154"/>
                <a:gd name="T60" fmla="*/ 138 w 152"/>
                <a:gd name="T61" fmla="*/ 103 h 154"/>
                <a:gd name="T62" fmla="*/ 142 w 152"/>
                <a:gd name="T63" fmla="*/ 99 h 154"/>
                <a:gd name="T64" fmla="*/ 144 w 152"/>
                <a:gd name="T65" fmla="*/ 97 h 154"/>
                <a:gd name="T66" fmla="*/ 146 w 152"/>
                <a:gd name="T67" fmla="*/ 95 h 154"/>
                <a:gd name="T68" fmla="*/ 150 w 152"/>
                <a:gd name="T69" fmla="*/ 87 h 154"/>
                <a:gd name="T70" fmla="*/ 152 w 152"/>
                <a:gd name="T71" fmla="*/ 77 h 154"/>
                <a:gd name="T72" fmla="*/ 150 w 152"/>
                <a:gd name="T73" fmla="*/ 68 h 154"/>
                <a:gd name="T74" fmla="*/ 146 w 152"/>
                <a:gd name="T75" fmla="*/ 60 h 154"/>
                <a:gd name="T76" fmla="*/ 92 w 152"/>
                <a:gd name="T77" fmla="*/ 8 h 154"/>
                <a:gd name="T78" fmla="*/ 92 w 152"/>
                <a:gd name="T79" fmla="*/ 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54">
                  <a:moveTo>
                    <a:pt x="92" y="8"/>
                  </a:moveTo>
                  <a:lnTo>
                    <a:pt x="84" y="2"/>
                  </a:lnTo>
                  <a:lnTo>
                    <a:pt x="77" y="0"/>
                  </a:lnTo>
                  <a:lnTo>
                    <a:pt x="67" y="2"/>
                  </a:lnTo>
                  <a:lnTo>
                    <a:pt x="59" y="8"/>
                  </a:lnTo>
                  <a:lnTo>
                    <a:pt x="42" y="26"/>
                  </a:lnTo>
                  <a:lnTo>
                    <a:pt x="29" y="37"/>
                  </a:lnTo>
                  <a:lnTo>
                    <a:pt x="19" y="47"/>
                  </a:lnTo>
                  <a:lnTo>
                    <a:pt x="13" y="52"/>
                  </a:lnTo>
                  <a:lnTo>
                    <a:pt x="9" y="56"/>
                  </a:lnTo>
                  <a:lnTo>
                    <a:pt x="8" y="58"/>
                  </a:lnTo>
                  <a:lnTo>
                    <a:pt x="8" y="60"/>
                  </a:lnTo>
                  <a:lnTo>
                    <a:pt x="2" y="68"/>
                  </a:lnTo>
                  <a:lnTo>
                    <a:pt x="0" y="77"/>
                  </a:lnTo>
                  <a:lnTo>
                    <a:pt x="2" y="87"/>
                  </a:lnTo>
                  <a:lnTo>
                    <a:pt x="8" y="95"/>
                  </a:lnTo>
                  <a:lnTo>
                    <a:pt x="25" y="114"/>
                  </a:lnTo>
                  <a:lnTo>
                    <a:pt x="36" y="126"/>
                  </a:lnTo>
                  <a:lnTo>
                    <a:pt x="46" y="135"/>
                  </a:lnTo>
                  <a:lnTo>
                    <a:pt x="52" y="143"/>
                  </a:lnTo>
                  <a:lnTo>
                    <a:pt x="56" y="147"/>
                  </a:lnTo>
                  <a:lnTo>
                    <a:pt x="57" y="149"/>
                  </a:lnTo>
                  <a:lnTo>
                    <a:pt x="59" y="149"/>
                  </a:lnTo>
                  <a:lnTo>
                    <a:pt x="67" y="154"/>
                  </a:lnTo>
                  <a:lnTo>
                    <a:pt x="77" y="154"/>
                  </a:lnTo>
                  <a:lnTo>
                    <a:pt x="84" y="154"/>
                  </a:lnTo>
                  <a:lnTo>
                    <a:pt x="92" y="149"/>
                  </a:lnTo>
                  <a:lnTo>
                    <a:pt x="109" y="131"/>
                  </a:lnTo>
                  <a:lnTo>
                    <a:pt x="123" y="118"/>
                  </a:lnTo>
                  <a:lnTo>
                    <a:pt x="132" y="108"/>
                  </a:lnTo>
                  <a:lnTo>
                    <a:pt x="138" y="103"/>
                  </a:lnTo>
                  <a:lnTo>
                    <a:pt x="142" y="99"/>
                  </a:lnTo>
                  <a:lnTo>
                    <a:pt x="144" y="97"/>
                  </a:lnTo>
                  <a:lnTo>
                    <a:pt x="146" y="95"/>
                  </a:lnTo>
                  <a:lnTo>
                    <a:pt x="150" y="87"/>
                  </a:lnTo>
                  <a:lnTo>
                    <a:pt x="152" y="77"/>
                  </a:lnTo>
                  <a:lnTo>
                    <a:pt x="150" y="68"/>
                  </a:lnTo>
                  <a:lnTo>
                    <a:pt x="146" y="60"/>
                  </a:lnTo>
                  <a:lnTo>
                    <a:pt x="92" y="8"/>
                  </a:lnTo>
                  <a:lnTo>
                    <a:pt x="9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9">
              <a:extLst>
                <a:ext uri="{FF2B5EF4-FFF2-40B4-BE49-F238E27FC236}">
                  <a16:creationId xmlns:a16="http://schemas.microsoft.com/office/drawing/2014/main" id="{5D1931BF-3AE9-4AEE-ACAF-0929AF8E2C78}"/>
                </a:ext>
              </a:extLst>
            </p:cNvPr>
            <p:cNvSpPr>
              <a:spLocks/>
            </p:cNvSpPr>
            <p:nvPr/>
          </p:nvSpPr>
          <p:spPr bwMode="auto">
            <a:xfrm>
              <a:off x="3088" y="1851"/>
              <a:ext cx="76" cy="78"/>
            </a:xfrm>
            <a:custGeom>
              <a:avLst/>
              <a:gdLst>
                <a:gd name="T0" fmla="*/ 93 w 152"/>
                <a:gd name="T1" fmla="*/ 8 h 156"/>
                <a:gd name="T2" fmla="*/ 85 w 152"/>
                <a:gd name="T3" fmla="*/ 2 h 156"/>
                <a:gd name="T4" fmla="*/ 77 w 152"/>
                <a:gd name="T5" fmla="*/ 0 h 156"/>
                <a:gd name="T6" fmla="*/ 68 w 152"/>
                <a:gd name="T7" fmla="*/ 2 h 156"/>
                <a:gd name="T8" fmla="*/ 60 w 152"/>
                <a:gd name="T9" fmla="*/ 8 h 156"/>
                <a:gd name="T10" fmla="*/ 43 w 152"/>
                <a:gd name="T11" fmla="*/ 25 h 156"/>
                <a:gd name="T12" fmla="*/ 29 w 152"/>
                <a:gd name="T13" fmla="*/ 38 h 156"/>
                <a:gd name="T14" fmla="*/ 20 w 152"/>
                <a:gd name="T15" fmla="*/ 46 h 156"/>
                <a:gd name="T16" fmla="*/ 14 w 152"/>
                <a:gd name="T17" fmla="*/ 54 h 156"/>
                <a:gd name="T18" fmla="*/ 10 w 152"/>
                <a:gd name="T19" fmla="*/ 58 h 156"/>
                <a:gd name="T20" fmla="*/ 8 w 152"/>
                <a:gd name="T21" fmla="*/ 60 h 156"/>
                <a:gd name="T22" fmla="*/ 8 w 152"/>
                <a:gd name="T23" fmla="*/ 60 h 156"/>
                <a:gd name="T24" fmla="*/ 2 w 152"/>
                <a:gd name="T25" fmla="*/ 69 h 156"/>
                <a:gd name="T26" fmla="*/ 0 w 152"/>
                <a:gd name="T27" fmla="*/ 79 h 156"/>
                <a:gd name="T28" fmla="*/ 2 w 152"/>
                <a:gd name="T29" fmla="*/ 88 h 156"/>
                <a:gd name="T30" fmla="*/ 8 w 152"/>
                <a:gd name="T31" fmla="*/ 96 h 156"/>
                <a:gd name="T32" fmla="*/ 25 w 152"/>
                <a:gd name="T33" fmla="*/ 113 h 156"/>
                <a:gd name="T34" fmla="*/ 37 w 152"/>
                <a:gd name="T35" fmla="*/ 127 h 156"/>
                <a:gd name="T36" fmla="*/ 46 w 152"/>
                <a:gd name="T37" fmla="*/ 137 h 156"/>
                <a:gd name="T38" fmla="*/ 52 w 152"/>
                <a:gd name="T39" fmla="*/ 144 h 156"/>
                <a:gd name="T40" fmla="*/ 56 w 152"/>
                <a:gd name="T41" fmla="*/ 148 h 156"/>
                <a:gd name="T42" fmla="*/ 58 w 152"/>
                <a:gd name="T43" fmla="*/ 150 h 156"/>
                <a:gd name="T44" fmla="*/ 60 w 152"/>
                <a:gd name="T45" fmla="*/ 150 h 156"/>
                <a:gd name="T46" fmla="*/ 68 w 152"/>
                <a:gd name="T47" fmla="*/ 156 h 156"/>
                <a:gd name="T48" fmla="*/ 77 w 152"/>
                <a:gd name="T49" fmla="*/ 156 h 156"/>
                <a:gd name="T50" fmla="*/ 85 w 152"/>
                <a:gd name="T51" fmla="*/ 156 h 156"/>
                <a:gd name="T52" fmla="*/ 93 w 152"/>
                <a:gd name="T53" fmla="*/ 150 h 156"/>
                <a:gd name="T54" fmla="*/ 110 w 152"/>
                <a:gd name="T55" fmla="*/ 133 h 156"/>
                <a:gd name="T56" fmla="*/ 123 w 152"/>
                <a:gd name="T57" fmla="*/ 119 h 156"/>
                <a:gd name="T58" fmla="*/ 133 w 152"/>
                <a:gd name="T59" fmla="*/ 110 h 156"/>
                <a:gd name="T60" fmla="*/ 139 w 152"/>
                <a:gd name="T61" fmla="*/ 104 h 156"/>
                <a:gd name="T62" fmla="*/ 143 w 152"/>
                <a:gd name="T63" fmla="*/ 100 h 156"/>
                <a:gd name="T64" fmla="*/ 144 w 152"/>
                <a:gd name="T65" fmla="*/ 96 h 156"/>
                <a:gd name="T66" fmla="*/ 146 w 152"/>
                <a:gd name="T67" fmla="*/ 96 h 156"/>
                <a:gd name="T68" fmla="*/ 150 w 152"/>
                <a:gd name="T69" fmla="*/ 88 h 156"/>
                <a:gd name="T70" fmla="*/ 152 w 152"/>
                <a:gd name="T71" fmla="*/ 79 h 156"/>
                <a:gd name="T72" fmla="*/ 150 w 152"/>
                <a:gd name="T73" fmla="*/ 69 h 156"/>
                <a:gd name="T74" fmla="*/ 146 w 152"/>
                <a:gd name="T75" fmla="*/ 60 h 156"/>
                <a:gd name="T76" fmla="*/ 93 w 152"/>
                <a:gd name="T77" fmla="*/ 8 h 156"/>
                <a:gd name="T78" fmla="*/ 93 w 152"/>
                <a:gd name="T79" fmla="*/ 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56">
                  <a:moveTo>
                    <a:pt x="93" y="8"/>
                  </a:moveTo>
                  <a:lnTo>
                    <a:pt x="85" y="2"/>
                  </a:lnTo>
                  <a:lnTo>
                    <a:pt x="77" y="0"/>
                  </a:lnTo>
                  <a:lnTo>
                    <a:pt x="68" y="2"/>
                  </a:lnTo>
                  <a:lnTo>
                    <a:pt x="60" y="8"/>
                  </a:lnTo>
                  <a:lnTo>
                    <a:pt x="43" y="25"/>
                  </a:lnTo>
                  <a:lnTo>
                    <a:pt x="29" y="38"/>
                  </a:lnTo>
                  <a:lnTo>
                    <a:pt x="20" y="46"/>
                  </a:lnTo>
                  <a:lnTo>
                    <a:pt x="14" y="54"/>
                  </a:lnTo>
                  <a:lnTo>
                    <a:pt x="10" y="58"/>
                  </a:lnTo>
                  <a:lnTo>
                    <a:pt x="8" y="60"/>
                  </a:lnTo>
                  <a:lnTo>
                    <a:pt x="8" y="60"/>
                  </a:lnTo>
                  <a:lnTo>
                    <a:pt x="2" y="69"/>
                  </a:lnTo>
                  <a:lnTo>
                    <a:pt x="0" y="79"/>
                  </a:lnTo>
                  <a:lnTo>
                    <a:pt x="2" y="88"/>
                  </a:lnTo>
                  <a:lnTo>
                    <a:pt x="8" y="96"/>
                  </a:lnTo>
                  <a:lnTo>
                    <a:pt x="25" y="113"/>
                  </a:lnTo>
                  <a:lnTo>
                    <a:pt x="37" y="127"/>
                  </a:lnTo>
                  <a:lnTo>
                    <a:pt x="46" y="137"/>
                  </a:lnTo>
                  <a:lnTo>
                    <a:pt x="52" y="144"/>
                  </a:lnTo>
                  <a:lnTo>
                    <a:pt x="56" y="148"/>
                  </a:lnTo>
                  <a:lnTo>
                    <a:pt x="58" y="150"/>
                  </a:lnTo>
                  <a:lnTo>
                    <a:pt x="60" y="150"/>
                  </a:lnTo>
                  <a:lnTo>
                    <a:pt x="68" y="156"/>
                  </a:lnTo>
                  <a:lnTo>
                    <a:pt x="77" y="156"/>
                  </a:lnTo>
                  <a:lnTo>
                    <a:pt x="85" y="156"/>
                  </a:lnTo>
                  <a:lnTo>
                    <a:pt x="93" y="150"/>
                  </a:lnTo>
                  <a:lnTo>
                    <a:pt x="110" y="133"/>
                  </a:lnTo>
                  <a:lnTo>
                    <a:pt x="123" y="119"/>
                  </a:lnTo>
                  <a:lnTo>
                    <a:pt x="133" y="110"/>
                  </a:lnTo>
                  <a:lnTo>
                    <a:pt x="139" y="104"/>
                  </a:lnTo>
                  <a:lnTo>
                    <a:pt x="143" y="100"/>
                  </a:lnTo>
                  <a:lnTo>
                    <a:pt x="144" y="96"/>
                  </a:lnTo>
                  <a:lnTo>
                    <a:pt x="146" y="96"/>
                  </a:lnTo>
                  <a:lnTo>
                    <a:pt x="150" y="88"/>
                  </a:lnTo>
                  <a:lnTo>
                    <a:pt x="152" y="79"/>
                  </a:lnTo>
                  <a:lnTo>
                    <a:pt x="150" y="69"/>
                  </a:lnTo>
                  <a:lnTo>
                    <a:pt x="146" y="60"/>
                  </a:lnTo>
                  <a:lnTo>
                    <a:pt x="93" y="8"/>
                  </a:lnTo>
                  <a:lnTo>
                    <a:pt x="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0">
              <a:extLst>
                <a:ext uri="{FF2B5EF4-FFF2-40B4-BE49-F238E27FC236}">
                  <a16:creationId xmlns:a16="http://schemas.microsoft.com/office/drawing/2014/main" id="{135D9A35-7395-4A77-BB3B-6727E06F83E7}"/>
                </a:ext>
              </a:extLst>
            </p:cNvPr>
            <p:cNvSpPr>
              <a:spLocks noEditPoints="1"/>
            </p:cNvSpPr>
            <p:nvPr/>
          </p:nvSpPr>
          <p:spPr bwMode="auto">
            <a:xfrm>
              <a:off x="2870" y="1797"/>
              <a:ext cx="184" cy="188"/>
            </a:xfrm>
            <a:custGeom>
              <a:avLst/>
              <a:gdLst>
                <a:gd name="T0" fmla="*/ 348 w 369"/>
                <a:gd name="T1" fmla="*/ 156 h 377"/>
                <a:gd name="T2" fmla="*/ 319 w 369"/>
                <a:gd name="T3" fmla="*/ 127 h 377"/>
                <a:gd name="T4" fmla="*/ 261 w 369"/>
                <a:gd name="T5" fmla="*/ 70 h 377"/>
                <a:gd name="T6" fmla="*/ 227 w 369"/>
                <a:gd name="T7" fmla="*/ 33 h 377"/>
                <a:gd name="T8" fmla="*/ 204 w 369"/>
                <a:gd name="T9" fmla="*/ 10 h 377"/>
                <a:gd name="T10" fmla="*/ 194 w 369"/>
                <a:gd name="T11" fmla="*/ 2 h 377"/>
                <a:gd name="T12" fmla="*/ 167 w 369"/>
                <a:gd name="T13" fmla="*/ 8 h 377"/>
                <a:gd name="T14" fmla="*/ 102 w 369"/>
                <a:gd name="T15" fmla="*/ 75 h 377"/>
                <a:gd name="T16" fmla="*/ 60 w 369"/>
                <a:gd name="T17" fmla="*/ 118 h 377"/>
                <a:gd name="T18" fmla="*/ 31 w 369"/>
                <a:gd name="T19" fmla="*/ 147 h 377"/>
                <a:gd name="T20" fmla="*/ 23 w 369"/>
                <a:gd name="T21" fmla="*/ 154 h 377"/>
                <a:gd name="T22" fmla="*/ 8 w 369"/>
                <a:gd name="T23" fmla="*/ 172 h 377"/>
                <a:gd name="T24" fmla="*/ 0 w 369"/>
                <a:gd name="T25" fmla="*/ 189 h 377"/>
                <a:gd name="T26" fmla="*/ 17 w 369"/>
                <a:gd name="T27" fmla="*/ 218 h 377"/>
                <a:gd name="T28" fmla="*/ 23 w 369"/>
                <a:gd name="T29" fmla="*/ 225 h 377"/>
                <a:gd name="T30" fmla="*/ 90 w 369"/>
                <a:gd name="T31" fmla="*/ 293 h 377"/>
                <a:gd name="T32" fmla="*/ 133 w 369"/>
                <a:gd name="T33" fmla="*/ 335 h 377"/>
                <a:gd name="T34" fmla="*/ 160 w 369"/>
                <a:gd name="T35" fmla="*/ 362 h 377"/>
                <a:gd name="T36" fmla="*/ 167 w 369"/>
                <a:gd name="T37" fmla="*/ 370 h 377"/>
                <a:gd name="T38" fmla="*/ 194 w 369"/>
                <a:gd name="T39" fmla="*/ 376 h 377"/>
                <a:gd name="T40" fmla="*/ 250 w 369"/>
                <a:gd name="T41" fmla="*/ 322 h 377"/>
                <a:gd name="T42" fmla="*/ 298 w 369"/>
                <a:gd name="T43" fmla="*/ 272 h 377"/>
                <a:gd name="T44" fmla="*/ 327 w 369"/>
                <a:gd name="T45" fmla="*/ 243 h 377"/>
                <a:gd name="T46" fmla="*/ 346 w 369"/>
                <a:gd name="T47" fmla="*/ 225 h 377"/>
                <a:gd name="T48" fmla="*/ 359 w 369"/>
                <a:gd name="T49" fmla="*/ 210 h 377"/>
                <a:gd name="T50" fmla="*/ 367 w 369"/>
                <a:gd name="T51" fmla="*/ 198 h 377"/>
                <a:gd name="T52" fmla="*/ 361 w 369"/>
                <a:gd name="T53" fmla="*/ 172 h 377"/>
                <a:gd name="T54" fmla="*/ 144 w 369"/>
                <a:gd name="T55" fmla="*/ 237 h 377"/>
                <a:gd name="T56" fmla="*/ 129 w 369"/>
                <a:gd name="T57" fmla="*/ 222 h 377"/>
                <a:gd name="T58" fmla="*/ 117 w 369"/>
                <a:gd name="T59" fmla="*/ 208 h 377"/>
                <a:gd name="T60" fmla="*/ 110 w 369"/>
                <a:gd name="T61" fmla="*/ 198 h 377"/>
                <a:gd name="T62" fmla="*/ 115 w 369"/>
                <a:gd name="T63" fmla="*/ 172 h 377"/>
                <a:gd name="T64" fmla="*/ 156 w 369"/>
                <a:gd name="T65" fmla="*/ 131 h 377"/>
                <a:gd name="T66" fmla="*/ 167 w 369"/>
                <a:gd name="T67" fmla="*/ 120 h 377"/>
                <a:gd name="T68" fmla="*/ 185 w 369"/>
                <a:gd name="T69" fmla="*/ 112 h 377"/>
                <a:gd name="T70" fmla="*/ 219 w 369"/>
                <a:gd name="T71" fmla="*/ 135 h 377"/>
                <a:gd name="T72" fmla="*/ 248 w 369"/>
                <a:gd name="T73" fmla="*/ 164 h 377"/>
                <a:gd name="T74" fmla="*/ 254 w 369"/>
                <a:gd name="T75" fmla="*/ 172 h 377"/>
                <a:gd name="T76" fmla="*/ 260 w 369"/>
                <a:gd name="T77" fmla="*/ 198 h 377"/>
                <a:gd name="T78" fmla="*/ 242 w 369"/>
                <a:gd name="T79" fmla="*/ 220 h 377"/>
                <a:gd name="T80" fmla="*/ 227 w 369"/>
                <a:gd name="T81" fmla="*/ 233 h 377"/>
                <a:gd name="T82" fmla="*/ 206 w 369"/>
                <a:gd name="T83" fmla="*/ 254 h 377"/>
                <a:gd name="T84" fmla="*/ 194 w 369"/>
                <a:gd name="T85" fmla="*/ 266 h 377"/>
                <a:gd name="T86" fmla="*/ 167 w 369"/>
                <a:gd name="T87" fmla="*/ 26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9" h="377">
                  <a:moveTo>
                    <a:pt x="361" y="172"/>
                  </a:moveTo>
                  <a:lnTo>
                    <a:pt x="352" y="160"/>
                  </a:lnTo>
                  <a:lnTo>
                    <a:pt x="348" y="156"/>
                  </a:lnTo>
                  <a:lnTo>
                    <a:pt x="346" y="154"/>
                  </a:lnTo>
                  <a:lnTo>
                    <a:pt x="346" y="154"/>
                  </a:lnTo>
                  <a:lnTo>
                    <a:pt x="319" y="127"/>
                  </a:lnTo>
                  <a:lnTo>
                    <a:pt x="298" y="106"/>
                  </a:lnTo>
                  <a:lnTo>
                    <a:pt x="279" y="85"/>
                  </a:lnTo>
                  <a:lnTo>
                    <a:pt x="261" y="70"/>
                  </a:lnTo>
                  <a:lnTo>
                    <a:pt x="248" y="54"/>
                  </a:lnTo>
                  <a:lnTo>
                    <a:pt x="237" y="43"/>
                  </a:lnTo>
                  <a:lnTo>
                    <a:pt x="227" y="33"/>
                  </a:lnTo>
                  <a:lnTo>
                    <a:pt x="219" y="25"/>
                  </a:lnTo>
                  <a:lnTo>
                    <a:pt x="210" y="16"/>
                  </a:lnTo>
                  <a:lnTo>
                    <a:pt x="204" y="10"/>
                  </a:lnTo>
                  <a:lnTo>
                    <a:pt x="202" y="8"/>
                  </a:lnTo>
                  <a:lnTo>
                    <a:pt x="202" y="8"/>
                  </a:lnTo>
                  <a:lnTo>
                    <a:pt x="194" y="2"/>
                  </a:lnTo>
                  <a:lnTo>
                    <a:pt x="185" y="0"/>
                  </a:lnTo>
                  <a:lnTo>
                    <a:pt x="175" y="2"/>
                  </a:lnTo>
                  <a:lnTo>
                    <a:pt x="167" y="8"/>
                  </a:lnTo>
                  <a:lnTo>
                    <a:pt x="142" y="33"/>
                  </a:lnTo>
                  <a:lnTo>
                    <a:pt x="121" y="56"/>
                  </a:lnTo>
                  <a:lnTo>
                    <a:pt x="102" y="75"/>
                  </a:lnTo>
                  <a:lnTo>
                    <a:pt x="85" y="93"/>
                  </a:lnTo>
                  <a:lnTo>
                    <a:pt x="71" y="106"/>
                  </a:lnTo>
                  <a:lnTo>
                    <a:pt x="60" y="118"/>
                  </a:lnTo>
                  <a:lnTo>
                    <a:pt x="50" y="127"/>
                  </a:lnTo>
                  <a:lnTo>
                    <a:pt x="42" y="135"/>
                  </a:lnTo>
                  <a:lnTo>
                    <a:pt x="31" y="147"/>
                  </a:lnTo>
                  <a:lnTo>
                    <a:pt x="27" y="150"/>
                  </a:lnTo>
                  <a:lnTo>
                    <a:pt x="25" y="152"/>
                  </a:lnTo>
                  <a:lnTo>
                    <a:pt x="23" y="154"/>
                  </a:lnTo>
                  <a:lnTo>
                    <a:pt x="14" y="164"/>
                  </a:lnTo>
                  <a:lnTo>
                    <a:pt x="10" y="170"/>
                  </a:lnTo>
                  <a:lnTo>
                    <a:pt x="8" y="172"/>
                  </a:lnTo>
                  <a:lnTo>
                    <a:pt x="8" y="172"/>
                  </a:lnTo>
                  <a:lnTo>
                    <a:pt x="2" y="179"/>
                  </a:lnTo>
                  <a:lnTo>
                    <a:pt x="0" y="189"/>
                  </a:lnTo>
                  <a:lnTo>
                    <a:pt x="2" y="198"/>
                  </a:lnTo>
                  <a:lnTo>
                    <a:pt x="8" y="206"/>
                  </a:lnTo>
                  <a:lnTo>
                    <a:pt x="17" y="218"/>
                  </a:lnTo>
                  <a:lnTo>
                    <a:pt x="21" y="222"/>
                  </a:lnTo>
                  <a:lnTo>
                    <a:pt x="23" y="223"/>
                  </a:lnTo>
                  <a:lnTo>
                    <a:pt x="23" y="225"/>
                  </a:lnTo>
                  <a:lnTo>
                    <a:pt x="50" y="250"/>
                  </a:lnTo>
                  <a:lnTo>
                    <a:pt x="71" y="274"/>
                  </a:lnTo>
                  <a:lnTo>
                    <a:pt x="90" y="293"/>
                  </a:lnTo>
                  <a:lnTo>
                    <a:pt x="108" y="308"/>
                  </a:lnTo>
                  <a:lnTo>
                    <a:pt x="121" y="324"/>
                  </a:lnTo>
                  <a:lnTo>
                    <a:pt x="133" y="335"/>
                  </a:lnTo>
                  <a:lnTo>
                    <a:pt x="142" y="345"/>
                  </a:lnTo>
                  <a:lnTo>
                    <a:pt x="150" y="352"/>
                  </a:lnTo>
                  <a:lnTo>
                    <a:pt x="160" y="362"/>
                  </a:lnTo>
                  <a:lnTo>
                    <a:pt x="165" y="368"/>
                  </a:lnTo>
                  <a:lnTo>
                    <a:pt x="167" y="370"/>
                  </a:lnTo>
                  <a:lnTo>
                    <a:pt x="167" y="370"/>
                  </a:lnTo>
                  <a:lnTo>
                    <a:pt x="175" y="376"/>
                  </a:lnTo>
                  <a:lnTo>
                    <a:pt x="185" y="377"/>
                  </a:lnTo>
                  <a:lnTo>
                    <a:pt x="194" y="376"/>
                  </a:lnTo>
                  <a:lnTo>
                    <a:pt x="202" y="370"/>
                  </a:lnTo>
                  <a:lnTo>
                    <a:pt x="227" y="345"/>
                  </a:lnTo>
                  <a:lnTo>
                    <a:pt x="250" y="322"/>
                  </a:lnTo>
                  <a:lnTo>
                    <a:pt x="269" y="302"/>
                  </a:lnTo>
                  <a:lnTo>
                    <a:pt x="285" y="287"/>
                  </a:lnTo>
                  <a:lnTo>
                    <a:pt x="298" y="272"/>
                  </a:lnTo>
                  <a:lnTo>
                    <a:pt x="310" y="260"/>
                  </a:lnTo>
                  <a:lnTo>
                    <a:pt x="319" y="250"/>
                  </a:lnTo>
                  <a:lnTo>
                    <a:pt x="327" y="243"/>
                  </a:lnTo>
                  <a:lnTo>
                    <a:pt x="338" y="233"/>
                  </a:lnTo>
                  <a:lnTo>
                    <a:pt x="342" y="227"/>
                  </a:lnTo>
                  <a:lnTo>
                    <a:pt x="346" y="225"/>
                  </a:lnTo>
                  <a:lnTo>
                    <a:pt x="346" y="225"/>
                  </a:lnTo>
                  <a:lnTo>
                    <a:pt x="356" y="214"/>
                  </a:lnTo>
                  <a:lnTo>
                    <a:pt x="359" y="210"/>
                  </a:lnTo>
                  <a:lnTo>
                    <a:pt x="361" y="208"/>
                  </a:lnTo>
                  <a:lnTo>
                    <a:pt x="361" y="206"/>
                  </a:lnTo>
                  <a:lnTo>
                    <a:pt x="367" y="198"/>
                  </a:lnTo>
                  <a:lnTo>
                    <a:pt x="369" y="189"/>
                  </a:lnTo>
                  <a:lnTo>
                    <a:pt x="367" y="179"/>
                  </a:lnTo>
                  <a:lnTo>
                    <a:pt x="361" y="172"/>
                  </a:lnTo>
                  <a:close/>
                  <a:moveTo>
                    <a:pt x="167" y="260"/>
                  </a:moveTo>
                  <a:lnTo>
                    <a:pt x="156" y="247"/>
                  </a:lnTo>
                  <a:lnTo>
                    <a:pt x="144" y="237"/>
                  </a:lnTo>
                  <a:lnTo>
                    <a:pt x="138" y="229"/>
                  </a:lnTo>
                  <a:lnTo>
                    <a:pt x="133" y="225"/>
                  </a:lnTo>
                  <a:lnTo>
                    <a:pt x="129" y="222"/>
                  </a:lnTo>
                  <a:lnTo>
                    <a:pt x="129" y="222"/>
                  </a:lnTo>
                  <a:lnTo>
                    <a:pt x="121" y="212"/>
                  </a:lnTo>
                  <a:lnTo>
                    <a:pt x="117" y="208"/>
                  </a:lnTo>
                  <a:lnTo>
                    <a:pt x="115" y="208"/>
                  </a:lnTo>
                  <a:lnTo>
                    <a:pt x="115" y="206"/>
                  </a:lnTo>
                  <a:lnTo>
                    <a:pt x="110" y="198"/>
                  </a:lnTo>
                  <a:lnTo>
                    <a:pt x="108" y="189"/>
                  </a:lnTo>
                  <a:lnTo>
                    <a:pt x="110" y="179"/>
                  </a:lnTo>
                  <a:lnTo>
                    <a:pt x="115" y="172"/>
                  </a:lnTo>
                  <a:lnTo>
                    <a:pt x="133" y="154"/>
                  </a:lnTo>
                  <a:lnTo>
                    <a:pt x="146" y="141"/>
                  </a:lnTo>
                  <a:lnTo>
                    <a:pt x="156" y="131"/>
                  </a:lnTo>
                  <a:lnTo>
                    <a:pt x="162" y="125"/>
                  </a:lnTo>
                  <a:lnTo>
                    <a:pt x="165" y="121"/>
                  </a:lnTo>
                  <a:lnTo>
                    <a:pt x="167" y="120"/>
                  </a:lnTo>
                  <a:lnTo>
                    <a:pt x="167" y="118"/>
                  </a:lnTo>
                  <a:lnTo>
                    <a:pt x="175" y="114"/>
                  </a:lnTo>
                  <a:lnTo>
                    <a:pt x="185" y="112"/>
                  </a:lnTo>
                  <a:lnTo>
                    <a:pt x="194" y="114"/>
                  </a:lnTo>
                  <a:lnTo>
                    <a:pt x="202" y="118"/>
                  </a:lnTo>
                  <a:lnTo>
                    <a:pt x="219" y="135"/>
                  </a:lnTo>
                  <a:lnTo>
                    <a:pt x="233" y="148"/>
                  </a:lnTo>
                  <a:lnTo>
                    <a:pt x="242" y="158"/>
                  </a:lnTo>
                  <a:lnTo>
                    <a:pt x="248" y="164"/>
                  </a:lnTo>
                  <a:lnTo>
                    <a:pt x="252" y="168"/>
                  </a:lnTo>
                  <a:lnTo>
                    <a:pt x="254" y="170"/>
                  </a:lnTo>
                  <a:lnTo>
                    <a:pt x="254" y="172"/>
                  </a:lnTo>
                  <a:lnTo>
                    <a:pt x="260" y="179"/>
                  </a:lnTo>
                  <a:lnTo>
                    <a:pt x="261" y="189"/>
                  </a:lnTo>
                  <a:lnTo>
                    <a:pt x="260" y="198"/>
                  </a:lnTo>
                  <a:lnTo>
                    <a:pt x="254" y="206"/>
                  </a:lnTo>
                  <a:lnTo>
                    <a:pt x="246" y="216"/>
                  </a:lnTo>
                  <a:lnTo>
                    <a:pt x="242" y="220"/>
                  </a:lnTo>
                  <a:lnTo>
                    <a:pt x="240" y="220"/>
                  </a:lnTo>
                  <a:lnTo>
                    <a:pt x="240" y="222"/>
                  </a:lnTo>
                  <a:lnTo>
                    <a:pt x="227" y="233"/>
                  </a:lnTo>
                  <a:lnTo>
                    <a:pt x="217" y="243"/>
                  </a:lnTo>
                  <a:lnTo>
                    <a:pt x="212" y="250"/>
                  </a:lnTo>
                  <a:lnTo>
                    <a:pt x="206" y="254"/>
                  </a:lnTo>
                  <a:lnTo>
                    <a:pt x="202" y="258"/>
                  </a:lnTo>
                  <a:lnTo>
                    <a:pt x="202" y="260"/>
                  </a:lnTo>
                  <a:lnTo>
                    <a:pt x="194" y="266"/>
                  </a:lnTo>
                  <a:lnTo>
                    <a:pt x="185" y="268"/>
                  </a:lnTo>
                  <a:lnTo>
                    <a:pt x="175" y="266"/>
                  </a:lnTo>
                  <a:lnTo>
                    <a:pt x="167" y="2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1">
              <a:extLst>
                <a:ext uri="{FF2B5EF4-FFF2-40B4-BE49-F238E27FC236}">
                  <a16:creationId xmlns:a16="http://schemas.microsoft.com/office/drawing/2014/main" id="{618F7A4B-6E06-4C20-AAB0-F3E880870624}"/>
                </a:ext>
              </a:extLst>
            </p:cNvPr>
            <p:cNvSpPr>
              <a:spLocks/>
            </p:cNvSpPr>
            <p:nvPr/>
          </p:nvSpPr>
          <p:spPr bwMode="auto">
            <a:xfrm>
              <a:off x="3033" y="1797"/>
              <a:ext cx="76" cy="78"/>
            </a:xfrm>
            <a:custGeom>
              <a:avLst/>
              <a:gdLst>
                <a:gd name="T0" fmla="*/ 92 w 152"/>
                <a:gd name="T1" fmla="*/ 150 h 156"/>
                <a:gd name="T2" fmla="*/ 109 w 152"/>
                <a:gd name="T3" fmla="*/ 133 h 156"/>
                <a:gd name="T4" fmla="*/ 123 w 152"/>
                <a:gd name="T5" fmla="*/ 120 h 156"/>
                <a:gd name="T6" fmla="*/ 132 w 152"/>
                <a:gd name="T7" fmla="*/ 110 h 156"/>
                <a:gd name="T8" fmla="*/ 138 w 152"/>
                <a:gd name="T9" fmla="*/ 104 h 156"/>
                <a:gd name="T10" fmla="*/ 142 w 152"/>
                <a:gd name="T11" fmla="*/ 100 h 156"/>
                <a:gd name="T12" fmla="*/ 144 w 152"/>
                <a:gd name="T13" fmla="*/ 96 h 156"/>
                <a:gd name="T14" fmla="*/ 146 w 152"/>
                <a:gd name="T15" fmla="*/ 96 h 156"/>
                <a:gd name="T16" fmla="*/ 150 w 152"/>
                <a:gd name="T17" fmla="*/ 89 h 156"/>
                <a:gd name="T18" fmla="*/ 152 w 152"/>
                <a:gd name="T19" fmla="*/ 79 h 156"/>
                <a:gd name="T20" fmla="*/ 150 w 152"/>
                <a:gd name="T21" fmla="*/ 70 h 156"/>
                <a:gd name="T22" fmla="*/ 146 w 152"/>
                <a:gd name="T23" fmla="*/ 60 h 156"/>
                <a:gd name="T24" fmla="*/ 129 w 152"/>
                <a:gd name="T25" fmla="*/ 43 h 156"/>
                <a:gd name="T26" fmla="*/ 115 w 152"/>
                <a:gd name="T27" fmla="*/ 29 h 156"/>
                <a:gd name="T28" fmla="*/ 106 w 152"/>
                <a:gd name="T29" fmla="*/ 19 h 156"/>
                <a:gd name="T30" fmla="*/ 100 w 152"/>
                <a:gd name="T31" fmla="*/ 14 h 156"/>
                <a:gd name="T32" fmla="*/ 96 w 152"/>
                <a:gd name="T33" fmla="*/ 10 h 156"/>
                <a:gd name="T34" fmla="*/ 94 w 152"/>
                <a:gd name="T35" fmla="*/ 8 h 156"/>
                <a:gd name="T36" fmla="*/ 92 w 152"/>
                <a:gd name="T37" fmla="*/ 8 h 156"/>
                <a:gd name="T38" fmla="*/ 84 w 152"/>
                <a:gd name="T39" fmla="*/ 2 h 156"/>
                <a:gd name="T40" fmla="*/ 77 w 152"/>
                <a:gd name="T41" fmla="*/ 0 h 156"/>
                <a:gd name="T42" fmla="*/ 67 w 152"/>
                <a:gd name="T43" fmla="*/ 2 h 156"/>
                <a:gd name="T44" fmla="*/ 59 w 152"/>
                <a:gd name="T45" fmla="*/ 8 h 156"/>
                <a:gd name="T46" fmla="*/ 42 w 152"/>
                <a:gd name="T47" fmla="*/ 25 h 156"/>
                <a:gd name="T48" fmla="*/ 29 w 152"/>
                <a:gd name="T49" fmla="*/ 39 h 156"/>
                <a:gd name="T50" fmla="*/ 19 w 152"/>
                <a:gd name="T51" fmla="*/ 46 h 156"/>
                <a:gd name="T52" fmla="*/ 13 w 152"/>
                <a:gd name="T53" fmla="*/ 54 h 156"/>
                <a:gd name="T54" fmla="*/ 9 w 152"/>
                <a:gd name="T55" fmla="*/ 58 h 156"/>
                <a:gd name="T56" fmla="*/ 8 w 152"/>
                <a:gd name="T57" fmla="*/ 60 h 156"/>
                <a:gd name="T58" fmla="*/ 8 w 152"/>
                <a:gd name="T59" fmla="*/ 60 h 156"/>
                <a:gd name="T60" fmla="*/ 2 w 152"/>
                <a:gd name="T61" fmla="*/ 70 h 156"/>
                <a:gd name="T62" fmla="*/ 0 w 152"/>
                <a:gd name="T63" fmla="*/ 79 h 156"/>
                <a:gd name="T64" fmla="*/ 2 w 152"/>
                <a:gd name="T65" fmla="*/ 89 h 156"/>
                <a:gd name="T66" fmla="*/ 8 w 152"/>
                <a:gd name="T67" fmla="*/ 96 h 156"/>
                <a:gd name="T68" fmla="*/ 25 w 152"/>
                <a:gd name="T69" fmla="*/ 114 h 156"/>
                <a:gd name="T70" fmla="*/ 36 w 152"/>
                <a:gd name="T71" fmla="*/ 127 h 156"/>
                <a:gd name="T72" fmla="*/ 46 w 152"/>
                <a:gd name="T73" fmla="*/ 137 h 156"/>
                <a:gd name="T74" fmla="*/ 52 w 152"/>
                <a:gd name="T75" fmla="*/ 145 h 156"/>
                <a:gd name="T76" fmla="*/ 56 w 152"/>
                <a:gd name="T77" fmla="*/ 148 h 156"/>
                <a:gd name="T78" fmla="*/ 57 w 152"/>
                <a:gd name="T79" fmla="*/ 150 h 156"/>
                <a:gd name="T80" fmla="*/ 59 w 152"/>
                <a:gd name="T81" fmla="*/ 150 h 156"/>
                <a:gd name="T82" fmla="*/ 67 w 152"/>
                <a:gd name="T83" fmla="*/ 156 h 156"/>
                <a:gd name="T84" fmla="*/ 77 w 152"/>
                <a:gd name="T85" fmla="*/ 156 h 156"/>
                <a:gd name="T86" fmla="*/ 84 w 152"/>
                <a:gd name="T87" fmla="*/ 156 h 156"/>
                <a:gd name="T88" fmla="*/ 92 w 152"/>
                <a:gd name="T89" fmla="*/ 15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 h="156">
                  <a:moveTo>
                    <a:pt x="92" y="150"/>
                  </a:moveTo>
                  <a:lnTo>
                    <a:pt x="109" y="133"/>
                  </a:lnTo>
                  <a:lnTo>
                    <a:pt x="123" y="120"/>
                  </a:lnTo>
                  <a:lnTo>
                    <a:pt x="132" y="110"/>
                  </a:lnTo>
                  <a:lnTo>
                    <a:pt x="138" y="104"/>
                  </a:lnTo>
                  <a:lnTo>
                    <a:pt x="142" y="100"/>
                  </a:lnTo>
                  <a:lnTo>
                    <a:pt x="144" y="96"/>
                  </a:lnTo>
                  <a:lnTo>
                    <a:pt x="146" y="96"/>
                  </a:lnTo>
                  <a:lnTo>
                    <a:pt x="150" y="89"/>
                  </a:lnTo>
                  <a:lnTo>
                    <a:pt x="152" y="79"/>
                  </a:lnTo>
                  <a:lnTo>
                    <a:pt x="150" y="70"/>
                  </a:lnTo>
                  <a:lnTo>
                    <a:pt x="146" y="60"/>
                  </a:lnTo>
                  <a:lnTo>
                    <a:pt x="129" y="43"/>
                  </a:lnTo>
                  <a:lnTo>
                    <a:pt x="115" y="29"/>
                  </a:lnTo>
                  <a:lnTo>
                    <a:pt x="106" y="19"/>
                  </a:lnTo>
                  <a:lnTo>
                    <a:pt x="100" y="14"/>
                  </a:lnTo>
                  <a:lnTo>
                    <a:pt x="96" y="10"/>
                  </a:lnTo>
                  <a:lnTo>
                    <a:pt x="94" y="8"/>
                  </a:lnTo>
                  <a:lnTo>
                    <a:pt x="92" y="8"/>
                  </a:lnTo>
                  <a:lnTo>
                    <a:pt x="84" y="2"/>
                  </a:lnTo>
                  <a:lnTo>
                    <a:pt x="77" y="0"/>
                  </a:lnTo>
                  <a:lnTo>
                    <a:pt x="67" y="2"/>
                  </a:lnTo>
                  <a:lnTo>
                    <a:pt x="59" y="8"/>
                  </a:lnTo>
                  <a:lnTo>
                    <a:pt x="42" y="25"/>
                  </a:lnTo>
                  <a:lnTo>
                    <a:pt x="29" y="39"/>
                  </a:lnTo>
                  <a:lnTo>
                    <a:pt x="19" y="46"/>
                  </a:lnTo>
                  <a:lnTo>
                    <a:pt x="13" y="54"/>
                  </a:lnTo>
                  <a:lnTo>
                    <a:pt x="9" y="58"/>
                  </a:lnTo>
                  <a:lnTo>
                    <a:pt x="8" y="60"/>
                  </a:lnTo>
                  <a:lnTo>
                    <a:pt x="8" y="60"/>
                  </a:lnTo>
                  <a:lnTo>
                    <a:pt x="2" y="70"/>
                  </a:lnTo>
                  <a:lnTo>
                    <a:pt x="0" y="79"/>
                  </a:lnTo>
                  <a:lnTo>
                    <a:pt x="2" y="89"/>
                  </a:lnTo>
                  <a:lnTo>
                    <a:pt x="8" y="96"/>
                  </a:lnTo>
                  <a:lnTo>
                    <a:pt x="25" y="114"/>
                  </a:lnTo>
                  <a:lnTo>
                    <a:pt x="36" y="127"/>
                  </a:lnTo>
                  <a:lnTo>
                    <a:pt x="46" y="137"/>
                  </a:lnTo>
                  <a:lnTo>
                    <a:pt x="52" y="145"/>
                  </a:lnTo>
                  <a:lnTo>
                    <a:pt x="56" y="148"/>
                  </a:lnTo>
                  <a:lnTo>
                    <a:pt x="57" y="150"/>
                  </a:lnTo>
                  <a:lnTo>
                    <a:pt x="59" y="150"/>
                  </a:lnTo>
                  <a:lnTo>
                    <a:pt x="67" y="156"/>
                  </a:lnTo>
                  <a:lnTo>
                    <a:pt x="77" y="156"/>
                  </a:lnTo>
                  <a:lnTo>
                    <a:pt x="84" y="156"/>
                  </a:lnTo>
                  <a:lnTo>
                    <a:pt x="92" y="1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2">
              <a:extLst>
                <a:ext uri="{FF2B5EF4-FFF2-40B4-BE49-F238E27FC236}">
                  <a16:creationId xmlns:a16="http://schemas.microsoft.com/office/drawing/2014/main" id="{F607C94D-23EF-4F46-93A0-B9F8797FBB58}"/>
                </a:ext>
              </a:extLst>
            </p:cNvPr>
            <p:cNvSpPr>
              <a:spLocks/>
            </p:cNvSpPr>
            <p:nvPr/>
          </p:nvSpPr>
          <p:spPr bwMode="auto">
            <a:xfrm>
              <a:off x="2824" y="1688"/>
              <a:ext cx="389" cy="259"/>
            </a:xfrm>
            <a:custGeom>
              <a:avLst/>
              <a:gdLst>
                <a:gd name="T0" fmla="*/ 667 w 776"/>
                <a:gd name="T1" fmla="*/ 517 h 517"/>
                <a:gd name="T2" fmla="*/ 667 w 776"/>
                <a:gd name="T3" fmla="*/ 492 h 517"/>
                <a:gd name="T4" fmla="*/ 676 w 776"/>
                <a:gd name="T5" fmla="*/ 485 h 517"/>
                <a:gd name="T6" fmla="*/ 695 w 776"/>
                <a:gd name="T7" fmla="*/ 485 h 517"/>
                <a:gd name="T8" fmla="*/ 734 w 776"/>
                <a:gd name="T9" fmla="*/ 458 h 517"/>
                <a:gd name="T10" fmla="*/ 744 w 776"/>
                <a:gd name="T11" fmla="*/ 392 h 517"/>
                <a:gd name="T12" fmla="*/ 744 w 776"/>
                <a:gd name="T13" fmla="*/ 233 h 517"/>
                <a:gd name="T14" fmla="*/ 744 w 776"/>
                <a:gd name="T15" fmla="*/ 134 h 517"/>
                <a:gd name="T16" fmla="*/ 744 w 776"/>
                <a:gd name="T17" fmla="*/ 98 h 517"/>
                <a:gd name="T18" fmla="*/ 742 w 776"/>
                <a:gd name="T19" fmla="*/ 81 h 517"/>
                <a:gd name="T20" fmla="*/ 717 w 776"/>
                <a:gd name="T21" fmla="*/ 42 h 517"/>
                <a:gd name="T22" fmla="*/ 628 w 776"/>
                <a:gd name="T23" fmla="*/ 31 h 517"/>
                <a:gd name="T24" fmla="*/ 446 w 776"/>
                <a:gd name="T25" fmla="*/ 31 h 517"/>
                <a:gd name="T26" fmla="*/ 311 w 776"/>
                <a:gd name="T27" fmla="*/ 31 h 517"/>
                <a:gd name="T28" fmla="*/ 215 w 776"/>
                <a:gd name="T29" fmla="*/ 31 h 517"/>
                <a:gd name="T30" fmla="*/ 140 w 776"/>
                <a:gd name="T31" fmla="*/ 31 h 517"/>
                <a:gd name="T32" fmla="*/ 94 w 776"/>
                <a:gd name="T33" fmla="*/ 31 h 517"/>
                <a:gd name="T34" fmla="*/ 67 w 776"/>
                <a:gd name="T35" fmla="*/ 36 h 517"/>
                <a:gd name="T36" fmla="*/ 34 w 776"/>
                <a:gd name="T37" fmla="*/ 69 h 517"/>
                <a:gd name="T38" fmla="*/ 29 w 776"/>
                <a:gd name="T39" fmla="*/ 152 h 517"/>
                <a:gd name="T40" fmla="*/ 29 w 776"/>
                <a:gd name="T41" fmla="*/ 315 h 517"/>
                <a:gd name="T42" fmla="*/ 29 w 776"/>
                <a:gd name="T43" fmla="*/ 394 h 517"/>
                <a:gd name="T44" fmla="*/ 29 w 776"/>
                <a:gd name="T45" fmla="*/ 421 h 517"/>
                <a:gd name="T46" fmla="*/ 34 w 776"/>
                <a:gd name="T47" fmla="*/ 446 h 517"/>
                <a:gd name="T48" fmla="*/ 67 w 776"/>
                <a:gd name="T49" fmla="*/ 481 h 517"/>
                <a:gd name="T50" fmla="*/ 104 w 776"/>
                <a:gd name="T51" fmla="*/ 485 h 517"/>
                <a:gd name="T52" fmla="*/ 106 w 776"/>
                <a:gd name="T53" fmla="*/ 504 h 517"/>
                <a:gd name="T54" fmla="*/ 106 w 776"/>
                <a:gd name="T55" fmla="*/ 517 h 517"/>
                <a:gd name="T56" fmla="*/ 90 w 776"/>
                <a:gd name="T57" fmla="*/ 517 h 517"/>
                <a:gd name="T58" fmla="*/ 25 w 776"/>
                <a:gd name="T59" fmla="*/ 489 h 517"/>
                <a:gd name="T60" fmla="*/ 0 w 776"/>
                <a:gd name="T61" fmla="*/ 423 h 517"/>
                <a:gd name="T62" fmla="*/ 0 w 776"/>
                <a:gd name="T63" fmla="*/ 269 h 517"/>
                <a:gd name="T64" fmla="*/ 0 w 776"/>
                <a:gd name="T65" fmla="*/ 152 h 517"/>
                <a:gd name="T66" fmla="*/ 0 w 776"/>
                <a:gd name="T67" fmla="*/ 104 h 517"/>
                <a:gd name="T68" fmla="*/ 0 w 776"/>
                <a:gd name="T69" fmla="*/ 92 h 517"/>
                <a:gd name="T70" fmla="*/ 25 w 776"/>
                <a:gd name="T71" fmla="*/ 27 h 517"/>
                <a:gd name="T72" fmla="*/ 90 w 776"/>
                <a:gd name="T73" fmla="*/ 0 h 517"/>
                <a:gd name="T74" fmla="*/ 286 w 776"/>
                <a:gd name="T75" fmla="*/ 0 h 517"/>
                <a:gd name="T76" fmla="*/ 432 w 776"/>
                <a:gd name="T77" fmla="*/ 0 h 517"/>
                <a:gd name="T78" fmla="*/ 538 w 776"/>
                <a:gd name="T79" fmla="*/ 0 h 517"/>
                <a:gd name="T80" fmla="*/ 609 w 776"/>
                <a:gd name="T81" fmla="*/ 0 h 517"/>
                <a:gd name="T82" fmla="*/ 674 w 776"/>
                <a:gd name="T83" fmla="*/ 0 h 517"/>
                <a:gd name="T84" fmla="*/ 701 w 776"/>
                <a:gd name="T85" fmla="*/ 2 h 517"/>
                <a:gd name="T86" fmla="*/ 759 w 776"/>
                <a:gd name="T87" fmla="*/ 40 h 517"/>
                <a:gd name="T88" fmla="*/ 776 w 776"/>
                <a:gd name="T89" fmla="*/ 123 h 517"/>
                <a:gd name="T90" fmla="*/ 776 w 776"/>
                <a:gd name="T91" fmla="*/ 283 h 517"/>
                <a:gd name="T92" fmla="*/ 776 w 776"/>
                <a:gd name="T93" fmla="*/ 381 h 517"/>
                <a:gd name="T94" fmla="*/ 776 w 776"/>
                <a:gd name="T95" fmla="*/ 417 h 517"/>
                <a:gd name="T96" fmla="*/ 774 w 776"/>
                <a:gd name="T97" fmla="*/ 442 h 517"/>
                <a:gd name="T98" fmla="*/ 734 w 776"/>
                <a:gd name="T99" fmla="*/ 50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6" h="517">
                  <a:moveTo>
                    <a:pt x="682" y="517"/>
                  </a:moveTo>
                  <a:lnTo>
                    <a:pt x="674" y="517"/>
                  </a:lnTo>
                  <a:lnTo>
                    <a:pt x="669" y="517"/>
                  </a:lnTo>
                  <a:lnTo>
                    <a:pt x="667" y="517"/>
                  </a:lnTo>
                  <a:lnTo>
                    <a:pt x="667" y="517"/>
                  </a:lnTo>
                  <a:lnTo>
                    <a:pt x="667" y="506"/>
                  </a:lnTo>
                  <a:lnTo>
                    <a:pt x="667" y="498"/>
                  </a:lnTo>
                  <a:lnTo>
                    <a:pt x="667" y="492"/>
                  </a:lnTo>
                  <a:lnTo>
                    <a:pt x="667" y="489"/>
                  </a:lnTo>
                  <a:lnTo>
                    <a:pt x="667" y="487"/>
                  </a:lnTo>
                  <a:lnTo>
                    <a:pt x="667" y="485"/>
                  </a:lnTo>
                  <a:lnTo>
                    <a:pt x="676" y="485"/>
                  </a:lnTo>
                  <a:lnTo>
                    <a:pt x="680" y="485"/>
                  </a:lnTo>
                  <a:lnTo>
                    <a:pt x="682" y="485"/>
                  </a:lnTo>
                  <a:lnTo>
                    <a:pt x="682" y="485"/>
                  </a:lnTo>
                  <a:lnTo>
                    <a:pt x="695" y="485"/>
                  </a:lnTo>
                  <a:lnTo>
                    <a:pt x="707" y="481"/>
                  </a:lnTo>
                  <a:lnTo>
                    <a:pt x="717" y="475"/>
                  </a:lnTo>
                  <a:lnTo>
                    <a:pt x="726" y="467"/>
                  </a:lnTo>
                  <a:lnTo>
                    <a:pt x="734" y="458"/>
                  </a:lnTo>
                  <a:lnTo>
                    <a:pt x="740" y="446"/>
                  </a:lnTo>
                  <a:lnTo>
                    <a:pt x="742" y="435"/>
                  </a:lnTo>
                  <a:lnTo>
                    <a:pt x="744" y="423"/>
                  </a:lnTo>
                  <a:lnTo>
                    <a:pt x="744" y="392"/>
                  </a:lnTo>
                  <a:lnTo>
                    <a:pt x="744" y="365"/>
                  </a:lnTo>
                  <a:lnTo>
                    <a:pt x="744" y="313"/>
                  </a:lnTo>
                  <a:lnTo>
                    <a:pt x="744" y="269"/>
                  </a:lnTo>
                  <a:lnTo>
                    <a:pt x="744" y="233"/>
                  </a:lnTo>
                  <a:lnTo>
                    <a:pt x="744" y="200"/>
                  </a:lnTo>
                  <a:lnTo>
                    <a:pt x="744" y="173"/>
                  </a:lnTo>
                  <a:lnTo>
                    <a:pt x="744" y="152"/>
                  </a:lnTo>
                  <a:lnTo>
                    <a:pt x="744" y="134"/>
                  </a:lnTo>
                  <a:lnTo>
                    <a:pt x="744" y="121"/>
                  </a:lnTo>
                  <a:lnTo>
                    <a:pt x="744" y="109"/>
                  </a:lnTo>
                  <a:lnTo>
                    <a:pt x="744" y="104"/>
                  </a:lnTo>
                  <a:lnTo>
                    <a:pt x="744" y="98"/>
                  </a:lnTo>
                  <a:lnTo>
                    <a:pt x="744" y="96"/>
                  </a:lnTo>
                  <a:lnTo>
                    <a:pt x="744" y="94"/>
                  </a:lnTo>
                  <a:lnTo>
                    <a:pt x="744" y="92"/>
                  </a:lnTo>
                  <a:lnTo>
                    <a:pt x="742" y="81"/>
                  </a:lnTo>
                  <a:lnTo>
                    <a:pt x="740" y="69"/>
                  </a:lnTo>
                  <a:lnTo>
                    <a:pt x="734" y="59"/>
                  </a:lnTo>
                  <a:lnTo>
                    <a:pt x="726" y="50"/>
                  </a:lnTo>
                  <a:lnTo>
                    <a:pt x="717" y="42"/>
                  </a:lnTo>
                  <a:lnTo>
                    <a:pt x="707" y="36"/>
                  </a:lnTo>
                  <a:lnTo>
                    <a:pt x="695" y="32"/>
                  </a:lnTo>
                  <a:lnTo>
                    <a:pt x="682" y="31"/>
                  </a:lnTo>
                  <a:lnTo>
                    <a:pt x="628" y="31"/>
                  </a:lnTo>
                  <a:lnTo>
                    <a:pt x="578" y="31"/>
                  </a:lnTo>
                  <a:lnTo>
                    <a:pt x="532" y="31"/>
                  </a:lnTo>
                  <a:lnTo>
                    <a:pt x="488" y="31"/>
                  </a:lnTo>
                  <a:lnTo>
                    <a:pt x="446" y="31"/>
                  </a:lnTo>
                  <a:lnTo>
                    <a:pt x="407" y="31"/>
                  </a:lnTo>
                  <a:lnTo>
                    <a:pt x="373" y="31"/>
                  </a:lnTo>
                  <a:lnTo>
                    <a:pt x="340" y="31"/>
                  </a:lnTo>
                  <a:lnTo>
                    <a:pt x="311" y="31"/>
                  </a:lnTo>
                  <a:lnTo>
                    <a:pt x="282" y="31"/>
                  </a:lnTo>
                  <a:lnTo>
                    <a:pt x="257" y="31"/>
                  </a:lnTo>
                  <a:lnTo>
                    <a:pt x="234" y="31"/>
                  </a:lnTo>
                  <a:lnTo>
                    <a:pt x="215" y="31"/>
                  </a:lnTo>
                  <a:lnTo>
                    <a:pt x="196" y="31"/>
                  </a:lnTo>
                  <a:lnTo>
                    <a:pt x="179" y="31"/>
                  </a:lnTo>
                  <a:lnTo>
                    <a:pt x="165" y="31"/>
                  </a:lnTo>
                  <a:lnTo>
                    <a:pt x="140" y="31"/>
                  </a:lnTo>
                  <a:lnTo>
                    <a:pt x="121" y="31"/>
                  </a:lnTo>
                  <a:lnTo>
                    <a:pt x="107" y="31"/>
                  </a:lnTo>
                  <a:lnTo>
                    <a:pt x="100" y="31"/>
                  </a:lnTo>
                  <a:lnTo>
                    <a:pt x="94" y="31"/>
                  </a:lnTo>
                  <a:lnTo>
                    <a:pt x="92" y="31"/>
                  </a:lnTo>
                  <a:lnTo>
                    <a:pt x="90" y="31"/>
                  </a:lnTo>
                  <a:lnTo>
                    <a:pt x="79" y="32"/>
                  </a:lnTo>
                  <a:lnTo>
                    <a:pt x="67" y="36"/>
                  </a:lnTo>
                  <a:lnTo>
                    <a:pt x="56" y="42"/>
                  </a:lnTo>
                  <a:lnTo>
                    <a:pt x="48" y="50"/>
                  </a:lnTo>
                  <a:lnTo>
                    <a:pt x="40" y="59"/>
                  </a:lnTo>
                  <a:lnTo>
                    <a:pt x="34" y="69"/>
                  </a:lnTo>
                  <a:lnTo>
                    <a:pt x="31" y="81"/>
                  </a:lnTo>
                  <a:lnTo>
                    <a:pt x="29" y="92"/>
                  </a:lnTo>
                  <a:lnTo>
                    <a:pt x="29" y="123"/>
                  </a:lnTo>
                  <a:lnTo>
                    <a:pt x="29" y="152"/>
                  </a:lnTo>
                  <a:lnTo>
                    <a:pt x="29" y="202"/>
                  </a:lnTo>
                  <a:lnTo>
                    <a:pt x="29" y="246"/>
                  </a:lnTo>
                  <a:lnTo>
                    <a:pt x="29" y="283"/>
                  </a:lnTo>
                  <a:lnTo>
                    <a:pt x="29" y="315"/>
                  </a:lnTo>
                  <a:lnTo>
                    <a:pt x="29" y="342"/>
                  </a:lnTo>
                  <a:lnTo>
                    <a:pt x="29" y="364"/>
                  </a:lnTo>
                  <a:lnTo>
                    <a:pt x="29" y="381"/>
                  </a:lnTo>
                  <a:lnTo>
                    <a:pt x="29" y="394"/>
                  </a:lnTo>
                  <a:lnTo>
                    <a:pt x="29" y="406"/>
                  </a:lnTo>
                  <a:lnTo>
                    <a:pt x="29" y="412"/>
                  </a:lnTo>
                  <a:lnTo>
                    <a:pt x="29" y="417"/>
                  </a:lnTo>
                  <a:lnTo>
                    <a:pt x="29" y="421"/>
                  </a:lnTo>
                  <a:lnTo>
                    <a:pt x="29" y="421"/>
                  </a:lnTo>
                  <a:lnTo>
                    <a:pt x="29" y="423"/>
                  </a:lnTo>
                  <a:lnTo>
                    <a:pt x="31" y="435"/>
                  </a:lnTo>
                  <a:lnTo>
                    <a:pt x="34" y="446"/>
                  </a:lnTo>
                  <a:lnTo>
                    <a:pt x="40" y="458"/>
                  </a:lnTo>
                  <a:lnTo>
                    <a:pt x="48" y="467"/>
                  </a:lnTo>
                  <a:lnTo>
                    <a:pt x="56" y="475"/>
                  </a:lnTo>
                  <a:lnTo>
                    <a:pt x="67" y="481"/>
                  </a:lnTo>
                  <a:lnTo>
                    <a:pt x="79" y="485"/>
                  </a:lnTo>
                  <a:lnTo>
                    <a:pt x="90" y="485"/>
                  </a:lnTo>
                  <a:lnTo>
                    <a:pt x="100" y="485"/>
                  </a:lnTo>
                  <a:lnTo>
                    <a:pt x="104" y="485"/>
                  </a:lnTo>
                  <a:lnTo>
                    <a:pt x="106" y="485"/>
                  </a:lnTo>
                  <a:lnTo>
                    <a:pt x="106" y="485"/>
                  </a:lnTo>
                  <a:lnTo>
                    <a:pt x="106" y="496"/>
                  </a:lnTo>
                  <a:lnTo>
                    <a:pt x="106" y="504"/>
                  </a:lnTo>
                  <a:lnTo>
                    <a:pt x="106" y="510"/>
                  </a:lnTo>
                  <a:lnTo>
                    <a:pt x="106" y="514"/>
                  </a:lnTo>
                  <a:lnTo>
                    <a:pt x="106" y="516"/>
                  </a:lnTo>
                  <a:lnTo>
                    <a:pt x="106" y="517"/>
                  </a:lnTo>
                  <a:lnTo>
                    <a:pt x="98" y="517"/>
                  </a:lnTo>
                  <a:lnTo>
                    <a:pt x="92" y="517"/>
                  </a:lnTo>
                  <a:lnTo>
                    <a:pt x="90" y="517"/>
                  </a:lnTo>
                  <a:lnTo>
                    <a:pt x="90" y="517"/>
                  </a:lnTo>
                  <a:lnTo>
                    <a:pt x="71" y="516"/>
                  </a:lnTo>
                  <a:lnTo>
                    <a:pt x="54" y="510"/>
                  </a:lnTo>
                  <a:lnTo>
                    <a:pt x="38" y="500"/>
                  </a:lnTo>
                  <a:lnTo>
                    <a:pt x="25" y="489"/>
                  </a:lnTo>
                  <a:lnTo>
                    <a:pt x="15" y="475"/>
                  </a:lnTo>
                  <a:lnTo>
                    <a:pt x="6" y="460"/>
                  </a:lnTo>
                  <a:lnTo>
                    <a:pt x="0" y="442"/>
                  </a:lnTo>
                  <a:lnTo>
                    <a:pt x="0" y="423"/>
                  </a:lnTo>
                  <a:lnTo>
                    <a:pt x="0" y="392"/>
                  </a:lnTo>
                  <a:lnTo>
                    <a:pt x="0" y="365"/>
                  </a:lnTo>
                  <a:lnTo>
                    <a:pt x="0" y="313"/>
                  </a:lnTo>
                  <a:lnTo>
                    <a:pt x="0" y="269"/>
                  </a:lnTo>
                  <a:lnTo>
                    <a:pt x="0" y="233"/>
                  </a:lnTo>
                  <a:lnTo>
                    <a:pt x="0" y="200"/>
                  </a:lnTo>
                  <a:lnTo>
                    <a:pt x="0" y="173"/>
                  </a:lnTo>
                  <a:lnTo>
                    <a:pt x="0" y="152"/>
                  </a:lnTo>
                  <a:lnTo>
                    <a:pt x="0" y="134"/>
                  </a:lnTo>
                  <a:lnTo>
                    <a:pt x="0" y="121"/>
                  </a:lnTo>
                  <a:lnTo>
                    <a:pt x="0" y="109"/>
                  </a:lnTo>
                  <a:lnTo>
                    <a:pt x="0" y="104"/>
                  </a:lnTo>
                  <a:lnTo>
                    <a:pt x="0" y="98"/>
                  </a:lnTo>
                  <a:lnTo>
                    <a:pt x="0" y="96"/>
                  </a:lnTo>
                  <a:lnTo>
                    <a:pt x="0" y="94"/>
                  </a:lnTo>
                  <a:lnTo>
                    <a:pt x="0" y="92"/>
                  </a:lnTo>
                  <a:lnTo>
                    <a:pt x="0" y="75"/>
                  </a:lnTo>
                  <a:lnTo>
                    <a:pt x="6" y="57"/>
                  </a:lnTo>
                  <a:lnTo>
                    <a:pt x="15" y="40"/>
                  </a:lnTo>
                  <a:lnTo>
                    <a:pt x="25" y="27"/>
                  </a:lnTo>
                  <a:lnTo>
                    <a:pt x="38" y="15"/>
                  </a:lnTo>
                  <a:lnTo>
                    <a:pt x="54" y="6"/>
                  </a:lnTo>
                  <a:lnTo>
                    <a:pt x="71" y="2"/>
                  </a:lnTo>
                  <a:lnTo>
                    <a:pt x="90" y="0"/>
                  </a:lnTo>
                  <a:lnTo>
                    <a:pt x="144" y="0"/>
                  </a:lnTo>
                  <a:lnTo>
                    <a:pt x="194" y="0"/>
                  </a:lnTo>
                  <a:lnTo>
                    <a:pt x="242" y="0"/>
                  </a:lnTo>
                  <a:lnTo>
                    <a:pt x="286" y="0"/>
                  </a:lnTo>
                  <a:lnTo>
                    <a:pt x="327" y="0"/>
                  </a:lnTo>
                  <a:lnTo>
                    <a:pt x="365" y="0"/>
                  </a:lnTo>
                  <a:lnTo>
                    <a:pt x="400" y="0"/>
                  </a:lnTo>
                  <a:lnTo>
                    <a:pt x="432" y="0"/>
                  </a:lnTo>
                  <a:lnTo>
                    <a:pt x="463" y="0"/>
                  </a:lnTo>
                  <a:lnTo>
                    <a:pt x="490" y="0"/>
                  </a:lnTo>
                  <a:lnTo>
                    <a:pt x="515" y="0"/>
                  </a:lnTo>
                  <a:lnTo>
                    <a:pt x="538" y="0"/>
                  </a:lnTo>
                  <a:lnTo>
                    <a:pt x="559" y="0"/>
                  </a:lnTo>
                  <a:lnTo>
                    <a:pt x="578" y="0"/>
                  </a:lnTo>
                  <a:lnTo>
                    <a:pt x="594" y="0"/>
                  </a:lnTo>
                  <a:lnTo>
                    <a:pt x="609" y="0"/>
                  </a:lnTo>
                  <a:lnTo>
                    <a:pt x="634" y="0"/>
                  </a:lnTo>
                  <a:lnTo>
                    <a:pt x="651" y="0"/>
                  </a:lnTo>
                  <a:lnTo>
                    <a:pt x="665" y="0"/>
                  </a:lnTo>
                  <a:lnTo>
                    <a:pt x="674" y="0"/>
                  </a:lnTo>
                  <a:lnTo>
                    <a:pt x="678" y="0"/>
                  </a:lnTo>
                  <a:lnTo>
                    <a:pt x="682" y="0"/>
                  </a:lnTo>
                  <a:lnTo>
                    <a:pt x="682" y="0"/>
                  </a:lnTo>
                  <a:lnTo>
                    <a:pt x="701" y="2"/>
                  </a:lnTo>
                  <a:lnTo>
                    <a:pt x="719" y="6"/>
                  </a:lnTo>
                  <a:lnTo>
                    <a:pt x="734" y="15"/>
                  </a:lnTo>
                  <a:lnTo>
                    <a:pt x="747" y="27"/>
                  </a:lnTo>
                  <a:lnTo>
                    <a:pt x="759" y="40"/>
                  </a:lnTo>
                  <a:lnTo>
                    <a:pt x="769" y="57"/>
                  </a:lnTo>
                  <a:lnTo>
                    <a:pt x="774" y="75"/>
                  </a:lnTo>
                  <a:lnTo>
                    <a:pt x="776" y="92"/>
                  </a:lnTo>
                  <a:lnTo>
                    <a:pt x="776" y="123"/>
                  </a:lnTo>
                  <a:lnTo>
                    <a:pt x="776" y="152"/>
                  </a:lnTo>
                  <a:lnTo>
                    <a:pt x="776" y="202"/>
                  </a:lnTo>
                  <a:lnTo>
                    <a:pt x="776" y="246"/>
                  </a:lnTo>
                  <a:lnTo>
                    <a:pt x="776" y="283"/>
                  </a:lnTo>
                  <a:lnTo>
                    <a:pt x="776" y="315"/>
                  </a:lnTo>
                  <a:lnTo>
                    <a:pt x="776" y="342"/>
                  </a:lnTo>
                  <a:lnTo>
                    <a:pt x="776" y="364"/>
                  </a:lnTo>
                  <a:lnTo>
                    <a:pt x="776" y="381"/>
                  </a:lnTo>
                  <a:lnTo>
                    <a:pt x="776" y="394"/>
                  </a:lnTo>
                  <a:lnTo>
                    <a:pt x="776" y="406"/>
                  </a:lnTo>
                  <a:lnTo>
                    <a:pt x="776" y="412"/>
                  </a:lnTo>
                  <a:lnTo>
                    <a:pt x="776" y="417"/>
                  </a:lnTo>
                  <a:lnTo>
                    <a:pt x="776" y="421"/>
                  </a:lnTo>
                  <a:lnTo>
                    <a:pt x="776" y="421"/>
                  </a:lnTo>
                  <a:lnTo>
                    <a:pt x="776" y="423"/>
                  </a:lnTo>
                  <a:lnTo>
                    <a:pt x="774" y="442"/>
                  </a:lnTo>
                  <a:lnTo>
                    <a:pt x="769" y="460"/>
                  </a:lnTo>
                  <a:lnTo>
                    <a:pt x="759" y="475"/>
                  </a:lnTo>
                  <a:lnTo>
                    <a:pt x="747" y="489"/>
                  </a:lnTo>
                  <a:lnTo>
                    <a:pt x="734" y="500"/>
                  </a:lnTo>
                  <a:lnTo>
                    <a:pt x="719" y="510"/>
                  </a:lnTo>
                  <a:lnTo>
                    <a:pt x="701" y="516"/>
                  </a:lnTo>
                  <a:lnTo>
                    <a:pt x="682" y="5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1311956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588263" y="457200"/>
            <a:ext cx="8187437" cy="1079500"/>
          </a:xfrm>
        </p:spPr>
        <p:txBody>
          <a:bodyPr/>
          <a:lstStyle/>
          <a:p>
            <a:r>
              <a:rPr lang="en-US" dirty="0"/>
              <a:t>Build and consume solutions for web and mobile with Power Apps</a:t>
            </a:r>
          </a:p>
        </p:txBody>
      </p:sp>
      <p:pic>
        <p:nvPicPr>
          <p:cNvPr id="8" name="Picture 7" descr="Logo of Power Apps">
            <a:extLst>
              <a:ext uri="{FF2B5EF4-FFF2-40B4-BE49-F238E27FC236}">
                <a16:creationId xmlns:a16="http://schemas.microsoft.com/office/drawing/2014/main" id="{816B48E5-393F-4ADF-BD06-143CCD593688}"/>
              </a:ext>
            </a:extLst>
          </p:cNvPr>
          <p:cNvPicPr>
            <a:picLocks noChangeAspect="1"/>
          </p:cNvPicPr>
          <p:nvPr/>
        </p:nvPicPr>
        <p:blipFill>
          <a:blip r:embed="rId3"/>
          <a:stretch>
            <a:fillRect/>
          </a:stretch>
        </p:blipFill>
        <p:spPr>
          <a:xfrm>
            <a:off x="10825163" y="749299"/>
            <a:ext cx="808037" cy="620493"/>
          </a:xfrm>
          <a:prstGeom prst="rect">
            <a:avLst/>
          </a:prstGeom>
        </p:spPr>
      </p:pic>
      <p:sp>
        <p:nvSpPr>
          <p:cNvPr id="23" name="Freeform: Shape 22">
            <a:extLst>
              <a:ext uri="{FF2B5EF4-FFF2-40B4-BE49-F238E27FC236}">
                <a16:creationId xmlns:a16="http://schemas.microsoft.com/office/drawing/2014/main" id="{B92C6CB6-B04E-48FC-8A29-5F08A0A7C6E9}"/>
              </a:ext>
            </a:extLst>
          </p:cNvPr>
          <p:cNvSpPr/>
          <p:nvPr/>
        </p:nvSpPr>
        <p:spPr>
          <a:xfrm>
            <a:off x="588262" y="1752600"/>
            <a:ext cx="3613775" cy="13716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defTabSz="488950">
              <a:spcBef>
                <a:spcPct val="0"/>
              </a:spcBef>
              <a:spcAft>
                <a:spcPct val="35000"/>
              </a:spcAft>
              <a:buNone/>
            </a:pPr>
            <a:r>
              <a:rPr lang="en-US" sz="1800" kern="1200" dirty="0">
                <a:solidFill>
                  <a:schemeClr val="tx1"/>
                </a:solidFill>
              </a:rPr>
              <a:t>Build highly customized task- and role-based canvas apps with data from one or multiple sources</a:t>
            </a:r>
            <a:endParaRPr lang="en-IN" sz="1800" kern="1200" dirty="0">
              <a:solidFill>
                <a:schemeClr val="tx1"/>
              </a:solidFill>
            </a:endParaRPr>
          </a:p>
        </p:txBody>
      </p:sp>
      <p:sp>
        <p:nvSpPr>
          <p:cNvPr id="24" name="Freeform: Shape 23">
            <a:extLst>
              <a:ext uri="{FF2B5EF4-FFF2-40B4-BE49-F238E27FC236}">
                <a16:creationId xmlns:a16="http://schemas.microsoft.com/office/drawing/2014/main" id="{A04BF1F9-7A37-4C8B-B113-E04A4FDEE42A}"/>
              </a:ext>
            </a:extLst>
          </p:cNvPr>
          <p:cNvSpPr/>
          <p:nvPr/>
        </p:nvSpPr>
        <p:spPr>
          <a:xfrm>
            <a:off x="4291938" y="1752600"/>
            <a:ext cx="3613775" cy="13716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defTabSz="488950">
              <a:spcBef>
                <a:spcPct val="0"/>
              </a:spcBef>
              <a:spcAft>
                <a:spcPct val="35000"/>
              </a:spcAft>
              <a:buNone/>
            </a:pPr>
            <a:r>
              <a:rPr lang="en-US" sz="1800" kern="1200">
                <a:solidFill>
                  <a:schemeClr val="tx1"/>
                </a:solidFill>
              </a:rPr>
              <a:t>Generate immersive model-driven apps, starting from your data model and business processes</a:t>
            </a:r>
            <a:endParaRPr lang="en-IN" sz="1800" kern="1200">
              <a:solidFill>
                <a:schemeClr val="tx1"/>
              </a:solidFill>
            </a:endParaRPr>
          </a:p>
        </p:txBody>
      </p:sp>
      <p:sp>
        <p:nvSpPr>
          <p:cNvPr id="25" name="Freeform: Shape 24">
            <a:extLst>
              <a:ext uri="{FF2B5EF4-FFF2-40B4-BE49-F238E27FC236}">
                <a16:creationId xmlns:a16="http://schemas.microsoft.com/office/drawing/2014/main" id="{DF81EC93-D8B1-4612-8939-ED766A23E8C5}"/>
              </a:ext>
            </a:extLst>
          </p:cNvPr>
          <p:cNvSpPr/>
          <p:nvPr/>
        </p:nvSpPr>
        <p:spPr>
          <a:xfrm>
            <a:off x="7995613" y="1752600"/>
            <a:ext cx="3613775" cy="1371600"/>
          </a:xfrm>
          <a:custGeom>
            <a:avLst/>
            <a:gdLst>
              <a:gd name="connsiteX0" fmla="*/ 0 w 1782216"/>
              <a:gd name="connsiteY0" fmla="*/ 0 h 891108"/>
              <a:gd name="connsiteX1" fmla="*/ 1782216 w 1782216"/>
              <a:gd name="connsiteY1" fmla="*/ 0 h 891108"/>
              <a:gd name="connsiteX2" fmla="*/ 1782216 w 1782216"/>
              <a:gd name="connsiteY2" fmla="*/ 891108 h 891108"/>
              <a:gd name="connsiteX3" fmla="*/ 0 w 1782216"/>
              <a:gd name="connsiteY3" fmla="*/ 891108 h 891108"/>
              <a:gd name="connsiteX4" fmla="*/ 0 w 1782216"/>
              <a:gd name="connsiteY4" fmla="*/ 0 h 89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216" h="891108">
                <a:moveTo>
                  <a:pt x="0" y="0"/>
                </a:moveTo>
                <a:lnTo>
                  <a:pt x="1782216" y="0"/>
                </a:lnTo>
                <a:lnTo>
                  <a:pt x="1782216" y="891108"/>
                </a:lnTo>
                <a:lnTo>
                  <a:pt x="0" y="891108"/>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defTabSz="488950">
              <a:spcBef>
                <a:spcPct val="0"/>
              </a:spcBef>
              <a:spcAft>
                <a:spcPct val="35000"/>
              </a:spcAft>
              <a:buNone/>
            </a:pPr>
            <a:r>
              <a:rPr lang="en-US" sz="1800" kern="1200" dirty="0">
                <a:solidFill>
                  <a:schemeClr val="tx1"/>
                </a:solidFill>
              </a:rPr>
              <a:t>Consume fully accessible apps across web and mobile, embedded or standalone, </a:t>
            </a:r>
            <a:br>
              <a:rPr lang="en-US" sz="1800" kern="1200" dirty="0">
                <a:solidFill>
                  <a:schemeClr val="tx1"/>
                </a:solidFill>
              </a:rPr>
            </a:br>
            <a:r>
              <a:rPr lang="en-US" sz="1800" kern="1200" dirty="0">
                <a:solidFill>
                  <a:schemeClr val="tx1"/>
                </a:solidFill>
              </a:rPr>
              <a:t>on any device</a:t>
            </a:r>
            <a:endParaRPr lang="en-IN" sz="1800" kern="1200" dirty="0">
              <a:solidFill>
                <a:schemeClr val="tx1"/>
              </a:solidFill>
            </a:endParaRPr>
          </a:p>
        </p:txBody>
      </p:sp>
      <p:pic>
        <p:nvPicPr>
          <p:cNvPr id="19" name="Picture 18" descr="A screenshot of a computer screen, tablet and a mobile phone">
            <a:extLst>
              <a:ext uri="{FF2B5EF4-FFF2-40B4-BE49-F238E27FC236}">
                <a16:creationId xmlns:a16="http://schemas.microsoft.com/office/drawing/2014/main" id="{89001AFE-7533-4349-9589-9472A0784CC2}"/>
              </a:ext>
            </a:extLst>
          </p:cNvPr>
          <p:cNvPicPr>
            <a:picLocks noChangeAspect="1"/>
          </p:cNvPicPr>
          <p:nvPr/>
        </p:nvPicPr>
        <p:blipFill rotWithShape="1">
          <a:blip r:embed="rId4"/>
          <a:srcRect l="-6439" r="-5295"/>
          <a:stretch/>
        </p:blipFill>
        <p:spPr>
          <a:xfrm>
            <a:off x="613663" y="3234086"/>
            <a:ext cx="10981437" cy="3316642"/>
          </a:xfrm>
          <a:prstGeom prst="rect">
            <a:avLst/>
          </a:prstGeom>
          <a:ln w="19050">
            <a:solidFill>
              <a:schemeClr val="accent3"/>
            </a:solidFill>
          </a:ln>
        </p:spPr>
      </p:pic>
    </p:spTree>
    <p:extLst>
      <p:ext uri="{BB962C8B-B14F-4D97-AF65-F5344CB8AC3E}">
        <p14:creationId xmlns:p14="http://schemas.microsoft.com/office/powerpoint/2010/main" val="347936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588263" y="457200"/>
            <a:ext cx="8183880" cy="1143000"/>
          </a:xfrm>
        </p:spPr>
        <p:txBody>
          <a:bodyPr/>
          <a:lstStyle/>
          <a:p>
            <a:r>
              <a:rPr lang="en-US" dirty="0"/>
              <a:t>Automate and integrate business processes with Power Automate</a:t>
            </a:r>
          </a:p>
        </p:txBody>
      </p:sp>
      <p:pic>
        <p:nvPicPr>
          <p:cNvPr id="10" name="Picture 9" descr="Logo of Power Automate">
            <a:extLst>
              <a:ext uri="{FF2B5EF4-FFF2-40B4-BE49-F238E27FC236}">
                <a16:creationId xmlns:a16="http://schemas.microsoft.com/office/drawing/2014/main" id="{8670673D-67CD-46E1-A71E-547ACAD05F39}"/>
              </a:ext>
            </a:extLst>
          </p:cNvPr>
          <p:cNvPicPr>
            <a:picLocks noChangeAspect="1"/>
          </p:cNvPicPr>
          <p:nvPr/>
        </p:nvPicPr>
        <p:blipFill>
          <a:blip r:embed="rId3"/>
          <a:stretch>
            <a:fillRect/>
          </a:stretch>
        </p:blipFill>
        <p:spPr>
          <a:xfrm>
            <a:off x="10837025" y="749299"/>
            <a:ext cx="803039" cy="610403"/>
          </a:xfrm>
          <a:prstGeom prst="rect">
            <a:avLst/>
          </a:prstGeom>
        </p:spPr>
      </p:pic>
      <p:sp>
        <p:nvSpPr>
          <p:cNvPr id="26" name="Rectangle 25">
            <a:extLst>
              <a:ext uri="{FF2B5EF4-FFF2-40B4-BE49-F238E27FC236}">
                <a16:creationId xmlns:a16="http://schemas.microsoft.com/office/drawing/2014/main" id="{8623D214-32B9-4A91-BA81-8F751B72FC5F}"/>
              </a:ext>
            </a:extLst>
          </p:cNvPr>
          <p:cNvSpPr/>
          <p:nvPr/>
        </p:nvSpPr>
        <p:spPr>
          <a:xfrm>
            <a:off x="588263" y="1766457"/>
            <a:ext cx="4039156" cy="104548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800">
                <a:solidFill>
                  <a:schemeClr val="tx1"/>
                </a:solidFill>
              </a:rPr>
              <a:t>Automate and model business processes across your apps and services</a:t>
            </a:r>
            <a:endParaRPr lang="en-IN" sz="1800">
              <a:solidFill>
                <a:schemeClr val="tx1"/>
              </a:solidFill>
            </a:endParaRPr>
          </a:p>
        </p:txBody>
      </p:sp>
      <p:sp>
        <p:nvSpPr>
          <p:cNvPr id="27" name="Rectangle 26">
            <a:extLst>
              <a:ext uri="{FF2B5EF4-FFF2-40B4-BE49-F238E27FC236}">
                <a16:creationId xmlns:a16="http://schemas.microsoft.com/office/drawing/2014/main" id="{9C78DDF9-4865-43B3-AEFF-F756F9ED8576}"/>
              </a:ext>
            </a:extLst>
          </p:cNvPr>
          <p:cNvSpPr/>
          <p:nvPr/>
        </p:nvSpPr>
        <p:spPr>
          <a:xfrm>
            <a:off x="588263" y="2944271"/>
            <a:ext cx="4039156" cy="104548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800">
                <a:solidFill>
                  <a:schemeClr val="tx1"/>
                </a:solidFill>
              </a:rPr>
              <a:t>From simple automations to advanced scenarios with branches, loops, and more</a:t>
            </a:r>
            <a:endParaRPr lang="en-IN" sz="1800">
              <a:solidFill>
                <a:schemeClr val="tx1"/>
              </a:solidFill>
            </a:endParaRPr>
          </a:p>
        </p:txBody>
      </p:sp>
      <p:sp>
        <p:nvSpPr>
          <p:cNvPr id="28" name="Rectangle 27">
            <a:extLst>
              <a:ext uri="{FF2B5EF4-FFF2-40B4-BE49-F238E27FC236}">
                <a16:creationId xmlns:a16="http://schemas.microsoft.com/office/drawing/2014/main" id="{DE65E6B9-4BCB-454E-9333-1B0728976708}"/>
              </a:ext>
            </a:extLst>
          </p:cNvPr>
          <p:cNvSpPr/>
          <p:nvPr/>
        </p:nvSpPr>
        <p:spPr>
          <a:xfrm>
            <a:off x="588263" y="4122085"/>
            <a:ext cx="4039156" cy="104548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800" dirty="0">
                <a:solidFill>
                  <a:schemeClr val="tx1"/>
                </a:solidFill>
              </a:rPr>
              <a:t>Trigger actions, grant approvals, </a:t>
            </a:r>
            <a:br>
              <a:rPr lang="en-US" sz="1800" dirty="0">
                <a:solidFill>
                  <a:schemeClr val="tx1"/>
                </a:solidFill>
              </a:rPr>
            </a:br>
            <a:r>
              <a:rPr lang="en-US" sz="1800" dirty="0">
                <a:solidFill>
                  <a:schemeClr val="tx1"/>
                </a:solidFill>
              </a:rPr>
              <a:t>and get notifications right where </a:t>
            </a:r>
            <a:br>
              <a:rPr lang="en-US" sz="1800" dirty="0">
                <a:solidFill>
                  <a:schemeClr val="tx1"/>
                </a:solidFill>
              </a:rPr>
            </a:br>
            <a:r>
              <a:rPr lang="en-US" sz="1800" dirty="0">
                <a:solidFill>
                  <a:schemeClr val="tx1"/>
                </a:solidFill>
              </a:rPr>
              <a:t>you work</a:t>
            </a:r>
            <a:endParaRPr lang="en-IN" sz="1800" dirty="0">
              <a:solidFill>
                <a:schemeClr val="tx1"/>
              </a:solidFill>
            </a:endParaRPr>
          </a:p>
        </p:txBody>
      </p:sp>
      <p:sp>
        <p:nvSpPr>
          <p:cNvPr id="29" name="Rectangle 28">
            <a:extLst>
              <a:ext uri="{FF2B5EF4-FFF2-40B4-BE49-F238E27FC236}">
                <a16:creationId xmlns:a16="http://schemas.microsoft.com/office/drawing/2014/main" id="{CA02DC20-A95D-41EB-9846-51B9A0B46EE5}"/>
              </a:ext>
            </a:extLst>
          </p:cNvPr>
          <p:cNvSpPr/>
          <p:nvPr/>
        </p:nvSpPr>
        <p:spPr>
          <a:xfrm>
            <a:off x="588263" y="5299898"/>
            <a:ext cx="4039156" cy="104548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800">
                <a:solidFill>
                  <a:schemeClr val="tx1"/>
                </a:solidFill>
              </a:rPr>
              <a:t>Automate legacy, on-prem and cloud-based applications and services</a:t>
            </a:r>
            <a:endParaRPr lang="en-IN" sz="1800">
              <a:solidFill>
                <a:schemeClr val="tx1"/>
              </a:solidFill>
            </a:endParaRPr>
          </a:p>
        </p:txBody>
      </p:sp>
      <p:pic>
        <p:nvPicPr>
          <p:cNvPr id="23" name="Picture 22" descr="Screenshot of the website of Power Automate">
            <a:extLst>
              <a:ext uri="{FF2B5EF4-FFF2-40B4-BE49-F238E27FC236}">
                <a16:creationId xmlns:a16="http://schemas.microsoft.com/office/drawing/2014/main" id="{F79009AA-529F-49B4-B613-7366D6AA5F76}"/>
              </a:ext>
            </a:extLst>
          </p:cNvPr>
          <p:cNvPicPr>
            <a:picLocks noChangeAspect="1"/>
          </p:cNvPicPr>
          <p:nvPr/>
        </p:nvPicPr>
        <p:blipFill>
          <a:blip r:embed="rId4"/>
          <a:stretch>
            <a:fillRect/>
          </a:stretch>
        </p:blipFill>
        <p:spPr>
          <a:xfrm>
            <a:off x="4761800" y="1766457"/>
            <a:ext cx="6850554" cy="4578928"/>
          </a:xfrm>
          <a:prstGeom prst="rect">
            <a:avLst/>
          </a:prstGeom>
          <a:ln w="19050">
            <a:solidFill>
              <a:schemeClr val="accent2"/>
            </a:solidFill>
          </a:ln>
        </p:spPr>
      </p:pic>
    </p:spTree>
    <p:extLst>
      <p:ext uri="{BB962C8B-B14F-4D97-AF65-F5344CB8AC3E}">
        <p14:creationId xmlns:p14="http://schemas.microsoft.com/office/powerpoint/2010/main" val="306953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588263" y="457200"/>
            <a:ext cx="8183880" cy="1181100"/>
          </a:xfrm>
        </p:spPr>
        <p:txBody>
          <a:bodyPr/>
          <a:lstStyle/>
          <a:p>
            <a:r>
              <a:rPr lang="en-US" dirty="0"/>
              <a:t>Gain insights from your data regardless of where it lives with Power BI</a:t>
            </a:r>
          </a:p>
        </p:txBody>
      </p:sp>
      <p:pic>
        <p:nvPicPr>
          <p:cNvPr id="7" name="Picture 6" descr="Logo of Power BI">
            <a:extLst>
              <a:ext uri="{FF2B5EF4-FFF2-40B4-BE49-F238E27FC236}">
                <a16:creationId xmlns:a16="http://schemas.microsoft.com/office/drawing/2014/main" id="{0721FFCF-9372-43E1-B8EE-62EA7EBC6CED}"/>
              </a:ext>
            </a:extLst>
          </p:cNvPr>
          <p:cNvPicPr>
            <a:picLocks noChangeAspect="1"/>
          </p:cNvPicPr>
          <p:nvPr/>
        </p:nvPicPr>
        <p:blipFill>
          <a:blip r:embed="rId3"/>
          <a:stretch>
            <a:fillRect/>
          </a:stretch>
        </p:blipFill>
        <p:spPr>
          <a:xfrm>
            <a:off x="10836560" y="749299"/>
            <a:ext cx="803504" cy="612648"/>
          </a:xfrm>
          <a:prstGeom prst="rect">
            <a:avLst/>
          </a:prstGeom>
        </p:spPr>
      </p:pic>
      <p:sp>
        <p:nvSpPr>
          <p:cNvPr id="36" name="Rectangle 35">
            <a:extLst>
              <a:ext uri="{FF2B5EF4-FFF2-40B4-BE49-F238E27FC236}">
                <a16:creationId xmlns:a16="http://schemas.microsoft.com/office/drawing/2014/main" id="{4BC96189-64B5-4B44-B91C-B2446E832482}"/>
              </a:ext>
            </a:extLst>
          </p:cNvPr>
          <p:cNvSpPr/>
          <p:nvPr/>
        </p:nvSpPr>
        <p:spPr>
          <a:xfrm>
            <a:off x="588263" y="1764792"/>
            <a:ext cx="5218177" cy="129984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dirty="0">
                <a:solidFill>
                  <a:schemeClr val="tx1"/>
                </a:solidFill>
              </a:rPr>
              <a:t>Connect to all your data and get a consolidated view across your business through a single pane of glass</a:t>
            </a:r>
            <a:endParaRPr lang="en-IN" sz="2200" dirty="0">
              <a:solidFill>
                <a:schemeClr val="tx1"/>
              </a:solidFill>
            </a:endParaRPr>
          </a:p>
        </p:txBody>
      </p:sp>
      <p:sp>
        <p:nvSpPr>
          <p:cNvPr id="37" name="Rectangle 36">
            <a:extLst>
              <a:ext uri="{FF2B5EF4-FFF2-40B4-BE49-F238E27FC236}">
                <a16:creationId xmlns:a16="http://schemas.microsoft.com/office/drawing/2014/main" id="{B00034AD-45EF-42DA-B066-01D606FEA9B6}"/>
              </a:ext>
            </a:extLst>
          </p:cNvPr>
          <p:cNvSpPr/>
          <p:nvPr/>
        </p:nvSpPr>
        <p:spPr>
          <a:xfrm>
            <a:off x="588263" y="3190773"/>
            <a:ext cx="5218177" cy="1710614"/>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dirty="0">
                <a:solidFill>
                  <a:schemeClr val="tx1"/>
                </a:solidFill>
              </a:rPr>
              <a:t>Create ad-hoc analysis, live dashboards and interactive reports that are easy to consume on the web and across mobile devices</a:t>
            </a:r>
            <a:endParaRPr lang="en-IN" sz="2200" dirty="0">
              <a:solidFill>
                <a:schemeClr val="tx1"/>
              </a:solidFill>
            </a:endParaRPr>
          </a:p>
        </p:txBody>
      </p:sp>
      <p:sp>
        <p:nvSpPr>
          <p:cNvPr id="38" name="Rectangle 37">
            <a:extLst>
              <a:ext uri="{FF2B5EF4-FFF2-40B4-BE49-F238E27FC236}">
                <a16:creationId xmlns:a16="http://schemas.microsoft.com/office/drawing/2014/main" id="{6A1E3FA0-4FAC-49D2-B84C-1E78D9802979}"/>
              </a:ext>
            </a:extLst>
          </p:cNvPr>
          <p:cNvSpPr/>
          <p:nvPr/>
        </p:nvSpPr>
        <p:spPr>
          <a:xfrm>
            <a:off x="588263" y="5046089"/>
            <a:ext cx="5218177" cy="129984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488950">
              <a:spcBef>
                <a:spcPct val="0"/>
              </a:spcBef>
              <a:spcAft>
                <a:spcPts val="1200"/>
              </a:spcAft>
            </a:pPr>
            <a:r>
              <a:rPr lang="en-US" sz="2200" dirty="0">
                <a:solidFill>
                  <a:schemeClr val="tx1"/>
                </a:solidFill>
              </a:rPr>
              <a:t>Build smart apps by infusing insights from your data and drive action with the power of Microsoft Power Platform</a:t>
            </a:r>
            <a:endParaRPr lang="en-IN" sz="2200" dirty="0">
              <a:solidFill>
                <a:schemeClr val="tx1"/>
              </a:solidFill>
            </a:endParaRPr>
          </a:p>
        </p:txBody>
      </p:sp>
      <p:sp>
        <p:nvSpPr>
          <p:cNvPr id="9" name="Rectangle 8">
            <a:extLst>
              <a:ext uri="{FF2B5EF4-FFF2-40B4-BE49-F238E27FC236}">
                <a16:creationId xmlns:a16="http://schemas.microsoft.com/office/drawing/2014/main" id="{115BDA50-209A-43FF-A21A-CCD21B11342D}"/>
              </a:ext>
              <a:ext uri="{C183D7F6-B498-43B3-948B-1728B52AA6E4}">
                <adec:decorative xmlns:adec="http://schemas.microsoft.com/office/drawing/2017/decorative" val="1"/>
              </a:ext>
            </a:extLst>
          </p:cNvPr>
          <p:cNvSpPr/>
          <p:nvPr/>
        </p:nvSpPr>
        <p:spPr bwMode="auto">
          <a:xfrm>
            <a:off x="5921829" y="1764792"/>
            <a:ext cx="5676670" cy="4581144"/>
          </a:xfrm>
          <a:prstGeom prst="rect">
            <a:avLst/>
          </a:prstGeom>
          <a:noFill/>
          <a:ln w="19050">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pic>
        <p:nvPicPr>
          <p:cNvPr id="3" name="Picture 2" descr="A touchpad, tablet and a phone with the screen depicting Power BI site">
            <a:extLst>
              <a:ext uri="{FF2B5EF4-FFF2-40B4-BE49-F238E27FC236}">
                <a16:creationId xmlns:a16="http://schemas.microsoft.com/office/drawing/2014/main" id="{7C8B02B1-C14A-4652-B15F-73F15B377B20}"/>
              </a:ext>
            </a:extLst>
          </p:cNvPr>
          <p:cNvPicPr>
            <a:picLocks noChangeAspect="1"/>
          </p:cNvPicPr>
          <p:nvPr/>
        </p:nvPicPr>
        <p:blipFill>
          <a:blip r:embed="rId4"/>
          <a:stretch>
            <a:fillRect/>
          </a:stretch>
        </p:blipFill>
        <p:spPr>
          <a:xfrm>
            <a:off x="6144695" y="1976774"/>
            <a:ext cx="5330952" cy="4239768"/>
          </a:xfrm>
          <a:prstGeom prst="rect">
            <a:avLst/>
          </a:prstGeom>
        </p:spPr>
      </p:pic>
    </p:spTree>
    <p:extLst>
      <p:ext uri="{BB962C8B-B14F-4D97-AF65-F5344CB8AC3E}">
        <p14:creationId xmlns:p14="http://schemas.microsoft.com/office/powerpoint/2010/main" val="63179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588263" y="457200"/>
            <a:ext cx="8183880" cy="1107996"/>
          </a:xfrm>
        </p:spPr>
        <p:txBody>
          <a:bodyPr/>
          <a:lstStyle/>
          <a:p>
            <a:r>
              <a:rPr lang="en-US" dirty="0"/>
              <a:t>Build powerful chatbots with Power Virtual Agents</a:t>
            </a:r>
          </a:p>
        </p:txBody>
      </p:sp>
      <p:pic>
        <p:nvPicPr>
          <p:cNvPr id="9" name="Picture 8" descr="Logo of Power Virtual Agents">
            <a:extLst>
              <a:ext uri="{FF2B5EF4-FFF2-40B4-BE49-F238E27FC236}">
                <a16:creationId xmlns:a16="http://schemas.microsoft.com/office/drawing/2014/main" id="{D9D30D58-751E-4ABF-9D69-789EBE21453B}"/>
              </a:ext>
            </a:extLst>
          </p:cNvPr>
          <p:cNvPicPr>
            <a:picLocks noChangeAspect="1"/>
          </p:cNvPicPr>
          <p:nvPr/>
        </p:nvPicPr>
        <p:blipFill rotWithShape="1">
          <a:blip r:embed="rId3"/>
          <a:srcRect t="10186" b="10186"/>
          <a:stretch/>
        </p:blipFill>
        <p:spPr>
          <a:xfrm>
            <a:off x="10827366" y="749299"/>
            <a:ext cx="812698" cy="647142"/>
          </a:xfrm>
          <a:prstGeom prst="rect">
            <a:avLst/>
          </a:prstGeom>
        </p:spPr>
      </p:pic>
      <p:sp>
        <p:nvSpPr>
          <p:cNvPr id="25" name="Rectangle 24">
            <a:extLst>
              <a:ext uri="{FF2B5EF4-FFF2-40B4-BE49-F238E27FC236}">
                <a16:creationId xmlns:a16="http://schemas.microsoft.com/office/drawing/2014/main" id="{39EF025A-4A5B-4143-9700-76CC67B4C784}"/>
              </a:ext>
            </a:extLst>
          </p:cNvPr>
          <p:cNvSpPr/>
          <p:nvPr/>
        </p:nvSpPr>
        <p:spPr>
          <a:xfrm>
            <a:off x="588263" y="1881963"/>
            <a:ext cx="3015998" cy="1325438"/>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400" dirty="0">
                <a:solidFill>
                  <a:schemeClr val="tx1"/>
                </a:solidFill>
              </a:rPr>
              <a:t>Enable subject matter experts to easily create powerful chatbots using a guided, no-code graphical interface—all without the need for data scientists or developers</a:t>
            </a:r>
            <a:endParaRPr lang="en-IN" sz="1400" dirty="0">
              <a:solidFill>
                <a:schemeClr val="tx1"/>
              </a:solidFill>
            </a:endParaRPr>
          </a:p>
        </p:txBody>
      </p:sp>
      <p:sp>
        <p:nvSpPr>
          <p:cNvPr id="26" name="Rectangle 25">
            <a:extLst>
              <a:ext uri="{FF2B5EF4-FFF2-40B4-BE49-F238E27FC236}">
                <a16:creationId xmlns:a16="http://schemas.microsoft.com/office/drawing/2014/main" id="{0027EDC2-F867-4735-93BE-2B151FA1425E}"/>
              </a:ext>
            </a:extLst>
          </p:cNvPr>
          <p:cNvSpPr/>
          <p:nvPr/>
        </p:nvSpPr>
        <p:spPr>
          <a:xfrm>
            <a:off x="588263" y="3336555"/>
            <a:ext cx="3015998" cy="144094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400" dirty="0">
                <a:solidFill>
                  <a:schemeClr val="tx1"/>
                </a:solidFill>
              </a:rPr>
              <a:t>Enable the virtual agent to act on the customer’s behalf. Easily integrate your virtual agent with hundreds of services and systems out of the box or create custom workflows</a:t>
            </a:r>
            <a:endParaRPr lang="en-IN" sz="1400" dirty="0">
              <a:solidFill>
                <a:schemeClr val="tx1"/>
              </a:solidFill>
            </a:endParaRPr>
          </a:p>
        </p:txBody>
      </p:sp>
      <p:sp>
        <p:nvSpPr>
          <p:cNvPr id="27" name="Rectangle 26">
            <a:extLst>
              <a:ext uri="{FF2B5EF4-FFF2-40B4-BE49-F238E27FC236}">
                <a16:creationId xmlns:a16="http://schemas.microsoft.com/office/drawing/2014/main" id="{DEDFF749-0A6A-40DC-A006-EDA4AD6FB887}"/>
              </a:ext>
            </a:extLst>
          </p:cNvPr>
          <p:cNvSpPr/>
          <p:nvPr/>
        </p:nvSpPr>
        <p:spPr>
          <a:xfrm>
            <a:off x="588263" y="4906654"/>
            <a:ext cx="3015998" cy="1440945"/>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488950">
              <a:spcBef>
                <a:spcPct val="0"/>
              </a:spcBef>
              <a:spcAft>
                <a:spcPts val="1200"/>
              </a:spcAft>
            </a:pPr>
            <a:r>
              <a:rPr lang="en-US" sz="1400" dirty="0">
                <a:solidFill>
                  <a:schemeClr val="tx1"/>
                </a:solidFill>
              </a:rPr>
              <a:t>Keep an eye on how your virtual agent is performing by using conversational metrics and dashboards. Get in-depth AI-driven insights to improve bot performance</a:t>
            </a:r>
            <a:endParaRPr lang="en-IN" sz="1400" dirty="0">
              <a:solidFill>
                <a:schemeClr val="tx1"/>
              </a:solidFill>
            </a:endParaRPr>
          </a:p>
        </p:txBody>
      </p:sp>
      <p:pic>
        <p:nvPicPr>
          <p:cNvPr id="22" name="Picture 21" descr="Screenshot of a Power Virtual Agents Site">
            <a:extLst>
              <a:ext uri="{FF2B5EF4-FFF2-40B4-BE49-F238E27FC236}">
                <a16:creationId xmlns:a16="http://schemas.microsoft.com/office/drawing/2014/main" id="{93239943-AAEB-45C0-ADB0-F3B3450E1A5E}"/>
              </a:ext>
            </a:extLst>
          </p:cNvPr>
          <p:cNvPicPr>
            <a:picLocks noChangeAspect="1"/>
          </p:cNvPicPr>
          <p:nvPr/>
        </p:nvPicPr>
        <p:blipFill rotWithShape="1">
          <a:blip r:embed="rId4"/>
          <a:srcRect l="-1400" t="-2913" r="-1400" b="-3408"/>
          <a:stretch/>
        </p:blipFill>
        <p:spPr>
          <a:xfrm>
            <a:off x="3739485" y="1766457"/>
            <a:ext cx="7871451" cy="4581144"/>
          </a:xfrm>
          <a:prstGeom prst="rect">
            <a:avLst/>
          </a:prstGeom>
          <a:ln w="19050">
            <a:solidFill>
              <a:schemeClr val="accent4"/>
            </a:solidFill>
          </a:ln>
        </p:spPr>
      </p:pic>
    </p:spTree>
    <p:extLst>
      <p:ext uri="{BB962C8B-B14F-4D97-AF65-F5344CB8AC3E}">
        <p14:creationId xmlns:p14="http://schemas.microsoft.com/office/powerpoint/2010/main" val="287078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White Template">
  <a:themeElements>
    <a:clrScheme name="Custom 1">
      <a:dk1>
        <a:srgbClr val="191919"/>
      </a:dk1>
      <a:lt1>
        <a:srgbClr val="FFFFFF"/>
      </a:lt1>
      <a:dk2>
        <a:srgbClr val="6A4B16"/>
      </a:dk2>
      <a:lt2>
        <a:srgbClr val="EAEAEA"/>
      </a:lt2>
      <a:accent1>
        <a:srgbClr val="F2C811"/>
      </a:accent1>
      <a:accent2>
        <a:srgbClr val="0066FF"/>
      </a:accent2>
      <a:accent3>
        <a:srgbClr val="742774"/>
      </a:accent3>
      <a:accent4>
        <a:srgbClr val="0B556A"/>
      </a:accent4>
      <a:accent5>
        <a:srgbClr val="50E6FF"/>
      </a:accent5>
      <a:accent6>
        <a:srgbClr val="D59DFF"/>
      </a:accent6>
      <a:hlink>
        <a:srgbClr val="6A4B16"/>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2020 Blue Accent.potx" id="{497FBC87-1424-48AE-8BD5-9495679B56AB}" vid="{FB6A40C6-F2A0-4021-8472-E97877D087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41A30EF4619004EBEDFBAB8622F3BF8" ma:contentTypeVersion="2" ma:contentTypeDescription="Create a new document." ma:contentTypeScope="" ma:versionID="5106ef4052bf219c157e3a911ade681b">
  <xsd:schema xmlns:xsd="http://www.w3.org/2001/XMLSchema" xmlns:xs="http://www.w3.org/2001/XMLSchema" xmlns:p="http://schemas.microsoft.com/office/2006/metadata/properties" xmlns:ns2="04712b7a-9a5f-4844-9ec7-615beca820f8" targetNamespace="http://schemas.microsoft.com/office/2006/metadata/properties" ma:root="true" ma:fieldsID="950ef3728ecd69a455950e0c8f83706e" ns2:_="">
    <xsd:import namespace="04712b7a-9a5f-4844-9ec7-615beca820f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712b7a-9a5f-4844-9ec7-615beca820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43CE54E-3FC1-4AEB-97A7-83CDE42B206D}"/>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16-9_Illustration_2018_Cloud_011</Template>
  <TotalTime>437</TotalTime>
  <Words>3247</Words>
  <Application>Microsoft Office PowerPoint</Application>
  <PresentationFormat>Widescreen</PresentationFormat>
  <Paragraphs>167</Paragraphs>
  <Slides>18</Slides>
  <Notes>16</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Consolas</vt:lpstr>
      <vt:lpstr>Segoe UI</vt:lpstr>
      <vt:lpstr>Segoe UI Light</vt:lpstr>
      <vt:lpstr>Segoe UI Semibold</vt:lpstr>
      <vt:lpstr>Wingdings</vt:lpstr>
      <vt:lpstr>1_White Template</vt:lpstr>
      <vt:lpstr>Module 1:  Introduction to Microsoft Power Platform</vt:lpstr>
      <vt:lpstr>Module agenda</vt:lpstr>
      <vt:lpstr>Lesson 1: Microsoft Power Platform overview</vt:lpstr>
      <vt:lpstr>Lesson introduction</vt:lpstr>
      <vt:lpstr>Microsoft Power Platform</vt:lpstr>
      <vt:lpstr>Build and consume solutions for web and mobile with Power Apps</vt:lpstr>
      <vt:lpstr>Automate and integrate business processes with Power Automate</vt:lpstr>
      <vt:lpstr>Gain insights from your data regardless of where it lives with Power BI</vt:lpstr>
      <vt:lpstr>Build powerful chatbots with Power Virtual Agents</vt:lpstr>
      <vt:lpstr>Put all your data to work with Dataverse</vt:lpstr>
      <vt:lpstr>Data connectors</vt:lpstr>
      <vt:lpstr>Data sources for connectors</vt:lpstr>
      <vt:lpstr>Components of a connector</vt:lpstr>
      <vt:lpstr>Data Loss Prevention, compliance, privacy, and accessibility</vt:lpstr>
      <vt:lpstr>Pulling it all together</vt:lpstr>
      <vt:lpstr>Module 1: Summary &amp; knowledge check</vt:lpstr>
      <vt:lpstr>Module 1 lab</vt:lpstr>
      <vt:lpstr>Closing slide</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Evelyn Sheahan</dc:creator>
  <cp:keywords/>
  <dc:description/>
  <cp:lastModifiedBy>Justin Evans (CE SP)</cp:lastModifiedBy>
  <cp:revision>20</cp:revision>
  <dcterms:created xsi:type="dcterms:W3CDTF">2018-07-31T14:16:34Z</dcterms:created>
  <dcterms:modified xsi:type="dcterms:W3CDTF">2021-10-04T18:49:41Z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0x010100741A30EF4619004EBEDFBAB8622F3BF8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